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318" r:id="rId2"/>
    <p:sldId id="357" r:id="rId3"/>
    <p:sldId id="338" r:id="rId4"/>
    <p:sldId id="361" r:id="rId5"/>
    <p:sldId id="362" r:id="rId6"/>
    <p:sldId id="350" r:id="rId7"/>
    <p:sldId id="359" r:id="rId8"/>
    <p:sldId id="351" r:id="rId9"/>
    <p:sldId id="355" r:id="rId10"/>
    <p:sldId id="360" r:id="rId11"/>
    <p:sldId id="358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50" autoAdjust="0"/>
    <p:restoredTop sz="95940" autoAdjust="0"/>
  </p:normalViewPr>
  <p:slideViewPr>
    <p:cSldViewPr snapToGrid="0" snapToObjects="1">
      <p:cViewPr varScale="1">
        <p:scale>
          <a:sx n="110" d="100"/>
          <a:sy n="110" d="100"/>
        </p:scale>
        <p:origin x="50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4" d="100"/>
          <a:sy n="94" d="100"/>
        </p:scale>
        <p:origin x="-160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14:29:26.631"/>
    </inkml:context>
    <inkml:brush xml:id="br0">
      <inkml:brushProperty name="width" value="0.3" units="cm"/>
      <inkml:brushProperty name="height" value="0.6" units="cm"/>
      <inkml:brushProperty name="color" value="#F2F4A7"/>
      <inkml:brushProperty name="tip" value="rectangle"/>
      <inkml:brushProperty name="rasterOp" value="maskPen"/>
    </inkml:brush>
  </inkml:definitions>
  <inkml:trace contextRef="#ctx0" brushRef="#br0">1 0 10362,'46'1'983,"-10"-1"0,-27 0 0,1 0 0,9 0 0,-4 0 0,7 0 0,-5 0 0,-6 0 0,10 0-370,-9 0-613,10 0 0,-6 0 0,-2 0 0,5 0 0,-5 0 0,5 0 0,-5 0 0,5 0 0,-2 0 0,-3 0 0,5 0 0,-6 0 0,4 0 0,0 0 0,-1 0 0,0 0 0,-2 2 11,5-2-11,-5 2 0,2-2 11,0 0 1,-2 0-24,5 0 12,-5 0 0,2 0 12,3 0-12,-7 0 0,12 0 0,-15 0 0,9 0 0,-2 0 0,-4 0 0,9 0 5,-10 0-5,5 0 11,1 0-22,-4 0 6,7 0-7,-4 0 24,1 0-12,-1 0 0,9 0 5,-9 0 6,6 0 1,-9 0-12,0 0 22,7 0-5,3 0-6,-2 0-11,1 0 11,-8 0 0,5 0-5,-5 0 5,5 0 0,-5 0 57,2 0-57,3 0-11,-7 0 22,12 0-22,-15 0 0,9 0 0,-2 0 0,-4 0 11,9 0-11,-7 0 17,6 0-6,-6 0 1,7 0-1,-9 1-11,7 0 0,-3 2 50,27 2-50,-25-2 0,26 1 0,-39-4 6,10 0 5,7 0-11,-5 0 0,8 0 11,-15 0 0,11 0-11,-8 0 0,6 0 0,-4 0 0,-4 2 12,8-2-7,-5 2 6,2-2-11,0 0 0,-2 0 12,5 0-12,-5 0-12,5 0 12,-2 0 0,0 0 0,-1 0 0,0 0-11,-2 0 11,5 0 0,-5 0 11,5 0-11,-5 0-11,8 0 11,-7 0 0,4 0 0,-6 0 0,6 0 0,-4 0 0,4 0 0,0 0 0,-4 0 11,4 0-11,-6 0 0,3 0 0,4 0 0,-6 0 0,5 0 12,-6 0-24,1 0 24,5 0-12,-2 0-12,-3 0 24,4 0-1,-4 0-11,3 0-11,2 0 11,-2 0 11,0 0-6,-1 0-5,3 0 0,-1 0 0,-2 0-5,0 0 5,0 0 0,-1 0 5,12 3-5,-8-1 0,6 2 0,-5-2 0,9-1 0,-10-1 12,6 2-12,-15 0-17,6-2 17,0 3 0,2-2 0,-2 0 0,0-1 0,0 0 0,-1 2 0,6-2 0,-10 2 5,11-2-10,2 0 5,-6 0-11,6 0 11,-16 0 0,11 0 11,-5 1-11,3 1 0,2 2-11,-8-2 22,10 3-11,-6-3 0,1 2 0,3-1 0,-8-1 0,8 1-23,-5 1 23,2-2 12,0 1-12,1-1 0,0 0 0,-1-1 0,0 1 11,1 0-11,3 2 0,-1-3 5,-5 1-5,5 0 23,-5-2-34,3 2 22,-1-2-11,3 1 0,-5 0 0,5 0 0,-2-1 11,-4 2-11,7-2 6,-6 2-6,2-2 0,0 0 11,-2 0-11,11 0 0,-1 1 0,9 0 11,-9 0-11,-2-1 6,-9 0-6,9 0 0,-9 0 11,14 0-11,-18 0 11,9 0-11,-2 0 6,-4 0-12,9 0 6,-7 0 0,3 0 6,-1 0-6,0 0 0,-2 0 0,5 0 11,-5 0 0,2 0-11,3 0 11,-7 0-11,12 0 6,-15 0 16,15 0-16,-12 0 195,10 0-10,-2 0-174,0 0-6,6 0 45,-8 0-45,1 0 56,-6 0-11,6 0-33,1 0 5,4 0-17,-7 0 67,22 0-78,-29 0 0,19 0 0,-17 0 0,0 0 28,28-1-28,-22 0 123,18-2 6,2 0-129,-19 0 230,38-3-12,10 4-162,-20-2-39,29 2-6,-43 2-5,-2 0 11,-1 0-6,-14 0-6,-1 0 7,-1 0-12,12 0 0,-11 0 0,9 0 16,-1 0-10,2 0-6,-1 0 11,-9 0-11,0 5 6,-3-2-334,7 4 0,-6-4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14:30:55.462"/>
    </inkml:context>
    <inkml:brush xml:id="br0">
      <inkml:brushProperty name="width" value="0.17143" units="cm"/>
      <inkml:brushProperty name="height" value="0.17143" units="cm"/>
      <inkml:brushProperty name="color" value="#FFC114"/>
    </inkml:brush>
  </inkml:definitions>
  <inkml:trace contextRef="#ctx0" brushRef="#br0">563 1 13497,'-38'17'347,"8"-3"-280,30-12 4330,0-2-4386,-5 2-6,0-1 1,-4 1-6,2 3 0,0 1 0,1 1 0,-1 2 11,1 0-11,-4 9 0,3-2 6,-3 6-12,4-5 6,-4 0 0,3-2 0,-3 0 0,7 1 6,-3-1-6,2-1-17,-5 6 11,1-6 6,-1 7 0,5-7 0,-2 2 6,2-1-6,-2 2 0,2-1 0,1 2-6,3-2 6,-3 0 0,3 0 0,-6 5-5,2-2 5,-3 3 0,4-6 0,-3 2 0,5-4 0,-2 2 0,3-3 0,-3 0 5,3 0-5,-3 0 0,0 1 6,-1-2-12,-3 2 6,1-1 0,-1 1 0,1-3 0,2 1 6,-2-1-6,2-2 0,-2 1 0,-1-2 0,1 2 0,2 1 0,-2 1 0,5 1-6,-5 1 6,3-2 0,-4 1 0,1 1 6,-1-2 5,-2 3-5,1 0-6,-4 2 0,1 2 0,-2 1 0,0-1 11,-6 10-11,4-10 6,-4 6-6,6-12 0,3-1 0,0-3 0,4 0 5,2-4 12,-2-1-11,5-1-3445,-1-3 3439,4-9 0,-1 6 0,2-8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14:31:32.331"/>
    </inkml:context>
    <inkml:brush xml:id="br0">
      <inkml:brushProperty name="width" value="0.17143" units="cm"/>
      <inkml:brushProperty name="height" value="0.17143" units="cm"/>
      <inkml:brushProperty name="color" value="#FFC114"/>
    </inkml:brush>
  </inkml:definitions>
  <inkml:trace contextRef="#ctx0" brushRef="#br0">39 0 21164,'-22'28'6,"5"-3"-6,17-14 5,0-1 1,0 1-6,0 0 0,0 1 6,0 2-6,0 1 0,3 2 0,-2-2 0,5 2 5,-3-2-5,1-1 0,2 0 0,-6-2-5,9 7 5,-4-5 0,1 3 5,-3-8-5,0 0 6,-2-2-1,2 0-5,0-1 0,-2 0-5,1 0-1,-2 9 1,0-4-29,0 6 34,0-7-45,0 1 45,0-2-11,0 1 5,0-2-38,0 2 44,0-4 5,0 2 1,0-4-6,0 3 0,0-2 0,3 2-6,-2 2 1,2 0-63,-3 3-55,3 4 112,-2-2-45,2 6 45,-3-8 5,0 3 1,0-4-1,0-1 0,0 1 1,0-2 5,0 1-6,0-2 6,0 1-5,0-2 5,0 0 0,0 3 0,0-2 0,0 2-51,0-3 46,0 0-46,0 1 1,0-1 44,0 1-38,0 0 44,0 1-45,0-1 45,0-2-11,0-1-1,0-2-16,0-2 23,0 4 5,0-3-6,0 5 1,0-3-7,0 2 12,0-2-11,0 3 11,0-1-33,0-1 27,0 2-33,0-3 33,0 2 1,0 0-1,0 1-11,0 3 17,0 0-5,0 0 5,0 1-34,0-2-16,3 0-62,-3 1 0,6-1 67,-5 2 0,5 3-33,-6-6 10,3 3 29,-3-7-235,0 0 335,3-2-49,1-2-12,0 0 28,-1 0-23,0 0 18,-3-2 16,6-5-34,-2 1 7,2-6 27,1 3-39,0-2 5,-1 1-5,1-1 6,-1 0 50,4-1-56,-3 1 6,3-3 33,-1 2-34,-1-3-5,1 1 6,1 2-6,-3-2 11,3 3-11,-4-2 6,4 3 33,-3 1-33,3-2 44,-4 2 0,4-8-5,0 4-45,0-6 6,3 4 16,0-5 12,-2 6-29,1-5 1,-5 10 0,-3-1 10,2 1 18,0-4-34,2 2 6,1-1 5,-2 1-6,-1-1-5,4 1 6,-3-1 0,3 1-1,-4 1 1,1-1 33,2-6-33,-1 5-6,1-5 5,-2 6-5,-4 0 6,3 1 5,1-6-11,0 5 6,3-5-1,8-10 6,-8 11-11,8-10 0,-14 15 6,2 1-6,0-2 6,2-1-1,7-5 6,-4 1-5,2-1 33,0 3-39,-6 1 0,2-1 0,-2 2 0,0-1 0,-4 4 0,3 0 0,-2 1 0,2 0 0,-2 1 0,-1 4 0,0-1-2610,-2 4 0,2-1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14:31:34.983"/>
    </inkml:context>
    <inkml:brush xml:id="br0">
      <inkml:brushProperty name="width" value="0.17143" units="cm"/>
      <inkml:brushProperty name="height" value="0.17143" units="cm"/>
      <inkml:brushProperty name="color" value="#FFC114"/>
    </inkml:brush>
  </inkml:definitions>
  <inkml:trace contextRef="#ctx0" brushRef="#br0">115 0 19871,'-20'29'-6,"2"-5"6,14-17 0,1 2 0,-3 0 0,2 2 0,-3-1 0,4 1 0,0-2 17,0 3-11,2-4 38,-5 2-38,6-3 0,-3 0 5,0 1-11,-1-1 5,0 0-5,-2-2 6,6 0-6,-3-1 0,3 0 0,0-1 6,0-1 150,0 1-94,-3-1-28,2 2-18,-2-1 18,3 2-34,0 1 11,0 1-5,0 0 5,-3 2 56,3 3-61,-3-2-1,3 2-5,0-3 0,0-2 0,0 2 0,0-1 0,0 0 6,0 1 0,0-1-1,0-2 1,0 3 16,3-1 12,-3-2 16,3 1-50,0-5 11,-2-2-11,5 0 0,-3 0 0,1 0 0,2 0 0,-2 0 0,-1 0 0,3 0 6,-2 0-6,2 0 6,-2 0 5,2 0-6,-2 0 29,2 0-34,4 0 6,-3 0 5,3 0-6,-4 0 1,1 0 5,-1 0-5,4 0 27,0 0-33,3 0 39,1 0-33,-1 0 0,-3 0-1,3-2 1,-6 2-1,5-3 29,-4 1-28,4-2-1,-2-1 40,1 1-39,4-3-1,-7 3 1,5-2-1,-7 2 7,7-8-1,-2 6-6,2-8 29,-1 5-28,-4-2-1,1 1 6,-2-1-5,-4 0 33,3 2-33,-5 1-1,2-3-5,-3 3 0,0-2 6,0 3-6,0-5 0,0 4 0,0-4 6,0 5 22,0 0-28,0 1 5,0 0 1,0 0-1,0-1 7,0 0-12,0 0 5,0 1-5,0 0 0,0 2-11,0-3-34,0 3 40,0-1-1,0 1-134,-12-2 129,3 1 5,-10 0 1,6 2-1,-3 1 6,2-2 0,-2 1 0,3-2 0,0 1-6,2 0-44,-1 1 0,5 3 5,-9-2 39,8 2-5,-7 0-45,7 0 6,-1 0-152,2 0 57,1 0-57,2 0-196,-2 0-1641,5 3-913,-2 0 2952,3 0 0,0-1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14:31:37.933"/>
    </inkml:context>
    <inkml:brush xml:id="br0">
      <inkml:brushProperty name="width" value="0.17143" units="cm"/>
      <inkml:brushProperty name="height" value="0.17143" units="cm"/>
      <inkml:brushProperty name="color" value="#FFC114"/>
    </inkml:brush>
  </inkml:definitions>
  <inkml:trace contextRef="#ctx0" brushRef="#br0">157 26 19529,'-21'35'0,"1"-6"0,19-17 11,-5-1-5,6 1-6,-6 1 0,2-2 0,-2-1-6,2 1 6,-2-4 0,5 3 0,-5-2 0,6 1 6,-3-1-6,0 0 0,2-1 0,-5 0 0,3-2 0,-1 2-6,-2 4-5,2-5 0,1 2 5,0-4 6,3-2-5,0 1 5,-3-1 0,2 0 0,-2 1 0,0-1 0,2 1 0,-1 1 0,2 0 0,-3-3 0,2 3 0,-2-2 0,3 1 0,0 1-11,0-1 11,0 1 0,-3-2 0,2 1-6,-2-1-5,3 2-28,-3-1-40,3 2 34,-3-1 34,3 1-62,0-3 34,-3 1 28,2-1-662,-2 0 668,3-8-1,0 1-5,0-8-34,0 3-17,0-7 51,0 4 6,0-6 5,0 6 0,0-6-6,0 7-5,0-5 11,0 8 0,3-1-6,1 2 6,2-2 0,1 3-11,0-2-34,-1 2 45,1 0-17,-4 0-27,3 1 44,-5-1-12,5 3 7,-5-1 5,5 2-11,-3-1 5,1 1-5,2-1 5,-3 1-5,4-1 5,0 2 6,-1-3-11,1 3 11,-1-3 0,1 1 0,0 1 0,-1-2 0,1 1 11,-1-2-11,4 1 0,-3 3-11,0-3 6,-1 5-63,-3-2 57,4 2-6,-3 0-33,2 0 44,-3 0-5,4 0 6,-1 0-7,1-1 7,2 0-6,-1 0 11,7-1 11,-4 0-6,5 0 7,-5-1-7,1 3-5,-5-2-5,6 2-7,0 0 12,1-2 12,5 2-12,-5-1 5,2 1 6,-3-2-5,3 1 11,-2 0-6,6-1 39,-7 2 1,4-3-1,-4 2-33,0 0 33,-3-1 135,14 0-112,-10-1 17,8 1 5,-10-1-90,-5 2 46,3 0-6,-3 1-45,-4 0 11,3 0-6043,-5 0 6032,2-2 0,-3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14:31:40.115"/>
    </inkml:context>
    <inkml:brush xml:id="br0">
      <inkml:brushProperty name="width" value="0.17143" units="cm"/>
      <inkml:brushProperty name="height" value="0.17143" units="cm"/>
      <inkml:brushProperty name="color" value="#FFC114"/>
    </inkml:brush>
  </inkml:definitions>
  <inkml:trace contextRef="#ctx0" brushRef="#br0">122 1 15726,'-26'20'325,"6"-3"-236,8-14 225,4 1-62,-1 0-84,2-1-112,1 1 106,-1-1 1,0 1-158,4-1 158,-3 1-90,5-1-12,-2-1 158,3 2-91,0-2 24,0 1 4,0 1-60,0 1-12,0-1-73,0 2-11,0 0 45,0-1-34,0 2-11,0-1 11,0 1-11,0 0 11,0 0 6,-3 3-17,2-3 0,-2 1 0,3-5 0,0-1-11,0 2 28,0-2 78,0 1-90,0 1 18,0-2-23,6 1 11,-1-3-5,4 2 38,-5-2-32,-1 0 27,0 0-34,1 0-5,2 1 12,1 0-12,-1 0 5,1-1-5,0 0 0,-4 0 0,0 0 0,0 0 6,1 0-6,2 0 11,-2 0-5,2 0 44,-2 0-50,2 0 6,-2 0 0,2 0 0,-3 0 44,7 0-50,-3 0 0,6 0 0,0-4 0,1 1 0,-1-4 0,-1 5 11,-4-1-11,1 1 6,-2-2-6,0 1 5,-1-1-5,-2 1 12,2-1-12,-3 1 0,4-1 0,-3 1 5,1-1 1,-1 0-6,3-1 17,-4 1 27,3-2 7,-5 2 5,5-1-51,-5-1 46,2 3-6,-3-3-40,0 1 6,0 1-11,0-1 0,0 2 12,0-1 4,2-1-10,-1 1 0,2-1 5,-3 1 0,0 1-11,0-1 11,0 1 0,0 1-106,0-2-11,-6 4 100,2-1-44,-6 1 33,1 0 11,1 0-83,-4 0 44,2 0-5,-3 0-41,-1 0 7,1 1-45,0 1-151,0 0-117,2 0-337,2-1-795,2 0-431,-2 3 1960,-7 0 0,7 0 0,-3-1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14:31:42.958"/>
    </inkml:context>
    <inkml:brush xml:id="br0">
      <inkml:brushProperty name="width" value="0.17143" units="cm"/>
      <inkml:brushProperty name="height" value="0.17143" units="cm"/>
      <inkml:brushProperty name="color" value="#FFC114"/>
    </inkml:brush>
  </inkml:definitions>
  <inkml:trace contextRef="#ctx0" brushRef="#br0">118 1 19899,'2'39'61,"-3"-4"-61,-6-26 6,4 3-6,-3 1 6,2 1-6,-2 0 5,2 1 1,-2-1-1,3-2 1,-1-1 5,-2-2-11,5-4 0,-5 0 6,6-1-6,-3-2 5,3 1 1,-3-1 0,2 2-6,-5-1 5,3 2-5,-1-1 0,-2 1 0,5-1 0,-2 0 6,0-1-6,3 2 0,-6-1 0,2 3 0,0-3 0,1 3 0,1-3 0,1 1 0,-2-2 0,0 1 0,2-1-448,-2-1 442,3-8 1,0-1-35,0-8 40,0 4-11,0-3 0,0 1 5,3-1 1,4 0 5,0 1-23,9-2 23,-8 5-5,7 0 5,-8 3 0,6 2-6,-6-1 6,0 1 0,-1 3-11,-3 0 5,1 1 1,2 0-1,-3 0 1,4-1-7,0 2 12,2-3 0,-1 1 0,1-2 12,-2 2-12,-1 0 0,1 1-12,0 1 12,-1-2 0,1 2 12,-1-2-1,7 2-6,-5-3 35,7 1 10,-7 0-39,1-1 56,-5 2 34,2 0 39,-3-1 0,4 2-67,0-2-56,-4 2-17,3 0 5,-2 0-5,5 0 6,-4 0 0,3 0 5,-4 0-6,3 0 1,2 0 0,-1 0-6,4 0 0,-5 0-51,3 0 46,-6 0-35,1 0 40,-4 0 0,5 0 6,-2 0 11,2 0-6,1 2 0,-3-2 34,1 3-45,-4-2 34,2 2 22,-3 0 0,0 0-51,0 2 1,0-2 33,0 1-33,0 1 33,0-3-34,0 1 1,0 1 50,0 1-50,0 4-1,0-1 1,0 2 33,-3-1-28,0 2-11,-4-1 0,0-1 6,-5 6-6,4-6 0,-8 6 0,9-6 0,-3 2-6,7-2 6,-3 0 0,2-4-5,1 0 5,-3-1-12,5-1-27,-2 1-56,3 3 28,0-3-79,0 3-139,-3-4-303,2 2-505,-2-1-2184,3 0 0,0-3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14:31:45.088"/>
    </inkml:context>
    <inkml:brush xml:id="br0">
      <inkml:brushProperty name="width" value="0.17143" units="cm"/>
      <inkml:brushProperty name="height" value="0.17143" units="cm"/>
      <inkml:brushProperty name="color" value="#FFC114"/>
    </inkml:brush>
  </inkml:definitions>
  <inkml:trace contextRef="#ctx0" brushRef="#br0">18 128 16353,'-10'39'314,"2"-5"-180,8-29-50,0 3-28,0-1-50,0-2 50,0 2-45,0-2 6,0 1 61,0-1 12,0-1 61,0-1-39,0 1-34,0-1-27,0 1 33,0-1 11,0 1-45,0-2-33,0 1 218,0-1 533,0 2-723,3-3-6,1 1 23,2-2-23,1 0 56,0 0-27,-1 0 60,1 0 12,-1-2-33,4-1-6,-3-1-17,3-1-73,-4 1 34,4-1-34,-3 1-11,3-1 5,-4 2-5,1-3 12,-1 1-12,1-1 5,3 1 6,-3 0-11,5 1 6,-4-3 0,1 2-1,-2-1 1,-1 0 5,1 0 0,0-4-5,-1 4-1,1-4-5,-3 6 12,-1-1-12,-1 1 5,-1 1-5,2-1 6,0-1-6,-2-1 5,5 1 1,-3-2 44,4-3-44,-3 1 5,-2-2-5,1 5-1,-2 1 7,2 1 32,-3 1-32,0-1-7,0 1 51,0-2-50,0 1 44,0-1-50,0 1 6,0-1 67,0-1-6,0 1 28,0-2 51,0 2-85,0-1-55,0 1 44,-3 1-22,-6 1-34,1 1-5,-8 0 6,9 2 5,-6 0 0,6 0 5,-3 0 46,4 0-18,-1 0 1,1 0-29,-4 0 1,3 0 28,-3 0-34,4 0 0,-4 0 0,3 0 0,-3 0-6,7 0 6,-6 0 0,7 0-11,-9 3 5,6 0 1,-1 2 5,0 0-6,2 1 0,-3 1 6,-2 0 0,2 0-5,-3 0-1,4-1 1,-1 0-29,3-2 0,-2 1 29,6-1 5,-3-2-7080,3 1 7080,8-3 0,-5 2 0,5-2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14:31:46.727"/>
    </inkml:context>
    <inkml:brush xml:id="br0">
      <inkml:brushProperty name="width" value="0.17143" units="cm"/>
      <inkml:brushProperty name="height" value="0.17143" units="cm"/>
      <inkml:brushProperty name="color" value="#FFC114"/>
    </inkml:brush>
  </inkml:definitions>
  <inkml:trace contextRef="#ctx0" brushRef="#br0">69 0 21035,'13'38'0,"-3"-6"6,-10-26-6,0-1 6,0 2-6,0-1 0,0-1 5,0 0-5,0-1 6,0 1-6,0-1 5,0 3 1,0-3 0,0 2-1,-3-2 6,3 3-5,-3-2 5,0 1-11,-1 1 0,1-2 6,-3 1-6,5-1 0,-5-1 0,5-1 5,-2 1-5,1-1 0,1 1 0,-2 1 6,3-1-6,-3 2 6,2 0-6,-2 0 0,0 0 0,3 0-6,-3-1 0,3 0 6,-3 1-5,2-2 5,-2 2 0,0-2-6,2 3 1,-2 2-29,0-2-28,3 4-38,-6-4 16,2 0 28,1 2 44,-3 0-44,5 0-151,-2 1 6,3-6-5014,0 1 2375,0-21 2840,0 5 0,0-7 0,0 10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14:31:49.084"/>
    </inkml:context>
    <inkml:brush xml:id="br0">
      <inkml:brushProperty name="width" value="0.17143" units="cm"/>
      <inkml:brushProperty name="height" value="0.17143" units="cm"/>
      <inkml:brushProperty name="color" value="#FFC114"/>
    </inkml:brush>
  </inkml:definitions>
  <inkml:trace contextRef="#ctx0" brushRef="#br0">115 1 20481,'-25'28'-5,"2"-4"5,10-19 0,-1 1 5,4-1-5,1 2 0,2-3 0,0 1-45,4-3-296,0 1 346,12-2-5,-7 0 0,7-1 0,-6 0-5,0 0-1,1 0-44,-1 0 16,0 0 23,0 0 11,4 0 17,0 0 16,-1 0-27,1-1 0,-3 0 111,-2 0-2068,1 1 0,1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14:31:57.537"/>
    </inkml:context>
    <inkml:brush xml:id="br0">
      <inkml:brushProperty name="width" value="0.17143" units="cm"/>
      <inkml:brushProperty name="height" value="0.17143" units="cm"/>
      <inkml:brushProperty name="color" value="#FFC114"/>
    </inkml:brush>
  </inkml:definitions>
  <inkml:trace contextRef="#ctx0" brushRef="#br0">0 1053 21377,'11'-28'11,"-2"2"-5,-9 8-6,0 0 0,0 0 0,0-1 0,6-1 0,-1-1 0,7 1 0,-5 1 0,6 1-6,-6 0 6,3 1 0,-4 0 6,1 2-1,0-4-5,-1 5 0,1-6 0,2 5 0,2-4-5,2-1 5,0-1-6,-3-1 6,8-8 0,-6 6 0,7-5-5,-6 11 5,1 4 5,-4 3 23,-3 2-28,-2 4 0,-4 0-5,2 1 5,3-1 0,-2 1 0,6-3-6,-4 3 0,4-2 1,-3 0-1,9-3 1,-5 0-23,8-1 22,1-3 12,3 1-12,3-2-22,27-13 28,-20 9 0,20-7 6,-27 11-6,1 2 0,-1-1 0,4-1-6,-3 2 6,5-3-6,1 1 6,4 0-5,2-2-6,21-5-1,-15 5 7,15-2 5,-20 9-6,-3 0 1,13 0 5,-13 3 11,10-2-6,-11 4 1,-2-3 0,5 4-1,-5-3 1,-1 3-6,-4 1 5,9-1-5,-11 1 12,4-2-12,-12 2 5,-5-1 34,2 3-39,-3-3 6,-2 1 0,-5 0-6,0 0 5,-5 2-5,5 0-610,-6 0-745,3-3-3127,3-1 4482,2-5 0,-1 5 0,-1-1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14:29:35.716"/>
    </inkml:context>
    <inkml:brush xml:id="br0">
      <inkml:brushProperty name="width" value="0.3" units="cm"/>
      <inkml:brushProperty name="height" value="0.6" units="cm"/>
      <inkml:brushProperty name="color" value="#F2F4A7"/>
      <inkml:brushProperty name="tip" value="rectangle"/>
      <inkml:brushProperty name="rasterOp" value="maskPen"/>
    </inkml:brush>
  </inkml:definitions>
  <inkml:trace contextRef="#ctx0" brushRef="#br0">0 0 10261,'45'36'983,"-5"-5"0,-33-29 0,2 0 0,16 4 0,-11-5 0,13 6 0,-13-5 0,-4 0 0,11 1 0,-8-1 0,12 1-857,-12 1-126,1-1 0,7 1 0,-12-2 5,22 0-5,-19-2 17,39 3 28,-10-2-34,4 2 0,-15-3-11,-20 0 45,0 1 5,12 0-50,-7 2 0,4-3 0,-3 2 12,-5-2-12,8 1 5,-5 0 6,2 0-11,3-1 0,-7 0 12,9 0-12,-10 0 0,5 0 0,0 0 5,-2 0-5,5 0 0,-2 0 17,0 0-6,2 0 0,-2 0 12,-3 0 16,4 0-50,-4-3 11,3 1-6,-1-2 12,-3 1 5,3 0-5,-2-1-12,3-2 6,-1 1 0,-2 3-17,2-3 17,0 3-11,-2-1 11,2 1-17,0-1 0,-2 1 6,2 0 11,0 0-78,-2 0 83,5 2 7,-5-1-57,2 1 45,0 0-17,-2 0 17,5 0 0,-5 1 0,3 1 6,-1 2-12,-2-2 6,5 1-328,-5-3 0,2 2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14:31:59.531"/>
    </inkml:context>
    <inkml:brush xml:id="br0">
      <inkml:brushProperty name="width" value="0.17143" units="cm"/>
      <inkml:brushProperty name="height" value="0.17143" units="cm"/>
      <inkml:brushProperty name="color" value="#FFC114"/>
    </inkml:brush>
  </inkml:definitions>
  <inkml:trace contextRef="#ctx0" brushRef="#br0">1 1 20727,'53'26'135,"-5"-5"-130,-18-11 1,0-2 0,-4 2-1,1-3 40,-1 2 17,0 0-6,1-2-56,-1 0 5,-2 0 23,7-2-28,-9 3 6,4-3-6,-7 0 11,-5-1-11,5-2 0,-5 1 0,-1-3 11,2 3-11,-7-2 0,8 0 0,-12 1 0,5-2 0,-8 2 0,5-2 0,-6 0 0,6 0 0,-2 2 0,3-2 0,-4 2 0,3-2 0,-5 1 0,2 0 185,0 0-179,-3 1 5,3 0-11,-6 3 0,-9 0 0,-3 4 5,-13 2-5,4 0 0,-6 3 0,1-2 0,-1 1 6,0 1 5,0-3-11,4 1 0,-9 2 0,9-3 6,-17 8-1,20-9-5,-5 3 0,8-5 6,10-3-6,-6 0 6,9-3-6,-3 1-6,4-2 6,-1 2 11,3-3-11,-2 3 0,6-1 0,-6 2-5,2 0-1,-2-1 0,-1 2-27,-3 1 5,3 1 22,-2 0-72,2 0-12,0 0-5,1 0 0,2 2 5,-2-1-100,6 2-73,-3-3-224,3 4-409,0-4-421,0 0-4626,3-2 5943,6-3 0,-4 0 0,4-2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14:30:58.506"/>
    </inkml:context>
    <inkml:brush xml:id="br0">
      <inkml:brushProperty name="width" value="0.17143" units="cm"/>
      <inkml:brushProperty name="height" value="0.17143" units="cm"/>
      <inkml:brushProperty name="color" value="#FFC114"/>
    </inkml:brush>
  </inkml:definitions>
  <inkml:trace contextRef="#ctx0" brushRef="#br0">1 1 18728,'24'47'78,"-3"-6"-67,-15-27 6,1 2-11,-1-2 50,1 4-56,0-2 0,-1 0 0,1 2 0,-1 2 0,1 3 6,0-3-489,-4-6 500,0-1-11,-3 0 5,3 13-5,-2-7-6,2 2 5,-3-11-5,0-4 0,0 0 0,0 0 488,0 1-488,0 2 0,0 0 0,0 2-5,0 2-1,0-3 6,0 5-5,0-7 5,0 1-12,0-4 12,0-2 0,0 1 0,0 0 0,0-1-5,0-1 626,0 1-621,0-13 6,0 5 0,0-11-1,3 7-5,0-2 6,7 0-6,0 1-6,3-1 6,1-1 0,-1 1 0,0-3 0,0 1 0,0-1 6,1 0-6,-1 0 0,0-1 11,0 1-11,0 0 6,-2 0-1,1 1-5,-2-4 0,1 7-5,-2-4-1,-2 7 6,5-3 0,-4 4 0,8-4 6,-9 6-6,3-3-6,-1 3 6,-2-2 0,6-2 0,3-2 6,2-1-1,1 0 6,-2 2 1,-4 2 60,0 0-66,-3-2 33,3 2-33,-3-2-6,0 2 5,0 2-5,-4 0 12,4-2-12,-3 2 0,3 0-12,-7 4-144,0 1 161,-3 5-5,0 0 6,0 6-1,0 0-5,-3 1 0,0 1 40,-7 1-40,3 0 11,-6 0-6,3 0 1,-3 2-6,0 0 6,-6 12-1,4-7 6,-4 9-11,6-9 0,-3 0 0,2 1 0,-2 1 0,-1-2 0,4 4 6,-7-2-6,-2 16 0,3-11 6,-8 23-6,12-25-6,-1 8 0,6-13-5,7 0 11,-3 1 0,5-1 0,-2-1-5,3-1 5,0 5 5,0-6-5,-3 12 0,2-12 0,-5 6 0,3-6 0,-4-1 0,1 1 0,-1 0 0,-3 0-5,3-1 5,-2 1-40,-4 8 40,5-6-5,-4 4-1,5-9-11,3 0 17,-2-3 0,6 2-5,-6-3-1,5 5 1,-5-3-12,6 13-39,-6-5-90,5 16 129,-2-17-5,3 10-17,0-18 39,0 5 0,-3-10 0,2 2 0,-5 0 0,3-2-11,-4 2 11,1-2-129,2-2-168,1 0-8648,3-3 8945,0-11 0,0 6 0,0-8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14:31:00.315"/>
    </inkml:context>
    <inkml:brush xml:id="br0">
      <inkml:brushProperty name="width" value="0.17143" units="cm"/>
      <inkml:brushProperty name="height" value="0.17143" units="cm"/>
      <inkml:brushProperty name="color" value="#FFC114"/>
    </inkml:brush>
  </inkml:definitions>
  <inkml:trace contextRef="#ctx0" brushRef="#br0">131 0 13306,'-27'26'331,"5"-3"-219,10-14 117,2 1 90,-1 0-22,-1-1-6,5 0 29,-3 0-68,3-1-45,1-2-33,2 3-23,1-5-50,3 1-84,0 0 134,0-1-56,0 2 6,0 0 22,0-1-5,0 2-12,0-1 17,0 1-27,0 2 38,0 0-72,0 1 38,0 1 35,0 0-1,0-2-11,0 1-44,3-1 5,4 3 39,0 1-5,6 0-40,-6 0 0,2-2-61,-5 0 28,2-2-34,-5-2-5,5 0 5,-6-1-5,6-1-1,-2-3 6,-1 1-11,6-3 6,-1 2 0,2-2 44,2 0-44,-1 0 10,5 0 136,9 0-85,0 0-22,8 0-34,-7-5-6,0-1 7,1-6-12,-1 1 5,-2-3 12,10-5-17,-11 5 6,5-5-6,-11 10-6,-1-3-5,-8 4 11,4-2 0,-12 3 0,3 0 0,0 0 0,-2-2 0,2 0 0,-3-2 0,0 1 0,0-1 11,0 0-11,0 2 0,0-1 6,0 1-6,0-2 11,0-2-11,0 1 0,0 0 0,0 3-17,0 2 17,0 2-11,-6-4 22,-1 5-11,-7-3 6,4 4 44,-2 1-44,1-2-3392,-2 2 3392,-3-1 10,2-1-10,-2 2 5,-9 1-5,6 1-6,-10 0 5,10-2-5,-1 2 0,0-2 3392,3 2-3397,-2 0 5,5 0 0,-2 0-6,3 0-11,0 0-56,-1 0-45,1 0 6,0 0-95,3 0-112,-3 2-241,6 1-465,-3 5-835,7 1-1069,0 1 2929,3-1 0,0-3 0,0-3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14:31:02.431"/>
    </inkml:context>
    <inkml:brush xml:id="br0">
      <inkml:brushProperty name="width" value="0.17143" units="cm"/>
      <inkml:brushProperty name="height" value="0.17143" units="cm"/>
      <inkml:brushProperty name="color" value="#FFC114"/>
    </inkml:brush>
  </inkml:definitions>
  <inkml:trace contextRef="#ctx0" brushRef="#br0">326 82 14404,'-51'-8'1501,"7"2"-1131,25 6-169,2 0-33,1 0 51,2 0-96,4 0 135,-2 0-34,4 0-68,-4 0-27,4 2-56,-4 0 5,5 0-61,-12 3-11,11-3-6,-11 5 0,12-2 0,-9 5 0,8-2 0,-4 3 0,8-6 0,1 5 0,3-4 0,0 3 11,0 1-5,0-2 5,0 2 39,0 1-50,0-4 6,0 3 72,0-2-55,0 7 27,0-5-39,3 6 62,1-7-28,3 1 5,-1-2-44,1 0-6,-1-1 11,1-1 51,0 0-57,2 3 1,-2-1 50,3 2 17,-6-3-57,1-1 29,-4 1-39,5-2 5,-2 2 39,2 0-50,4 1 17,3 2 34,-2-4 16,2 2 1,-7-6-63,1 2 40,2-4-39,-1 2-1,1-2 7,1 1-1,-3 0 78,5 0-16,-4-1-17,1 0 118,4 0-101,-5 0 16,4 0-22,-5 0-5,0 0-6,-1 0-17,1 0 0,2 0-39,2-3 23,8-6-23,-5-1 5,5-3 7,-8 2-7,1 0 6,-5 1-5,3-1 5,-4 0 28,1-4-39,-3 1 0,-1-3 0,-3 4 12,0-8-12,0 6 0,0-7 5,0 8 1,0 1-1,0 1-5,0 1 6,0 2 0,0-1-6,0 2 0,-3 0 0,-1 1 0,-3-2 0,1 1 11,-1 0-11,4-1 5,-6-5-10,7 2 5,-6-3 0,4 4 5,0 1-5,-2 1 12,3 0-12,-1 5 0,-2 1 5,3 3-5,-1 0-22,-2 0-51,2 0-179,-2 0-230,-1 0-50,1 0-443,2 3-1091,1-1-270,3 3-2061,0-1 4397,0-2 0,0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14:31:14.033"/>
    </inkml:context>
    <inkml:brush xml:id="br0">
      <inkml:brushProperty name="width" value="0.17143" units="cm"/>
      <inkml:brushProperty name="height" value="0.17143" units="cm"/>
      <inkml:brushProperty name="color" value="#FFC114"/>
    </inkml:brush>
  </inkml:definitions>
  <inkml:trace contextRef="#ctx0" brushRef="#br0">463 0 18649,'-14'41'0,"1"-6"0,7-27 0,2 1 11,-2-2-11,2-2 0,-2 2-11,2-3 22,-2 1-11,5-3 0,-4 1-11,1 1 11,0-2 0,1 3 0,0-3 0,3 0 0,-3 1 0,0-3 0,2 4-5,-2-2-12,0 1 11,2 1-67,-4 1 62,-2 0 0,3 1 5,-5-1 6,8-1-11,-2-1 11,0 1 0,2-1 0,-4-1 0,4 1 0,-5-1 0,2 2 0,-2 1 0,-4 2-5,3-1-1,-3 2-11,4-2-56,-1 1 73,3-2-22,-4 4 16,3-3-10,-1 1-29,3-2 45,3-2-11,0 1 5,-3-2-44,2 1 44,-2 1 0,0 0-5,2 2 6,-4-2-79,1 3 5,-3-1 74,4-1-46,-3 2 40,2-2 11,0 1-17,-1 1 12,4-4-7,-5 1 7,5-2-96,-2-1 90,3 3-6,0 1 11,0 1-61,0-3 34,0-1 21,0 1 12,0-1 0,0 2-5,0-1-6,0-1-79,0 2-16,0 1 16,0 0 12,0 3 66,0-3 1,0 2 6,0-2-7,0 2 12,0-1 0,-3 1-5,0-3-18,-4 4-27,3-4 39,-1 3-6,1-2-39,0-1 50,-2 1-66,6-1 60,-3-2 7,0 1-68,2-1 62,-2 0-40,0 4 40,-1-3 0,1 5 0,0-4 5,3 1-50,0-1 45,0-1-73,-3 1-45,2-1 45,-2 3-28,3-2 45,-3 2 56,3 0 11,-6-1 0,5 0-11,-2-1 11,0 0-6,2-1 6,-1 5-11,2-1-17,-3 9 28,2-9-11,-2 6 5,3-9-5,0 5-12,0-5 18,0 1-6,0-2-1,0-2 12,0 3 0,0-1 0,0 2 0,0-3 0,0 1-11,0-1 22,0 2-11,0-1 0,0 1 0,0-1 0,0-1 0,0 1 0,0-1 0,0 2 0,0-1 0,0-1 12,0 2-12,0-2 11,0 1-11,0 1 5,0 1-5,0-1 0,0 2 0,0-2 0,0 3 0,0-3 0,0 1 0,0-1 12,0-1-12,0 1 11,0-1-11,0-1 11,0 3-11,-3-1 0,2 2 0,-5-1 0,6-2 6,-6 1-6,5-1 0,-5 2 0,3 1 0,-1 1 0,-2-1 0,5 0-6,-2-2 12,0 1-6,3-1 0,-3 1 0,3-1 0,0 1 0,0-3 11,-3 1-11,2-1 56,-5 0-45,5 1-11,-4 1 0,4 0 0,-5 3 11,5-3-11,-2 2 6,0-2 5,3 3-11,-3-3 11,3 4-11,0-2 0,0 1 6,0-2 5,0-1 0,0 0 56,0-2 45,0 1-100,0-1 4,-3 0 40,2 1-44,-2-1 4,3 1-4,-3 1-1,2-1 45,-1 1-45,2 0-5,0-1 16,0 1-22,0-2 17,0 1 100,0-1-49,0 1-57,0 1 45,0-1-39,0-1 11,0 2 459,0-2-426,2 0-55,2-1 44,3-1-33,-4 0 45,3 0 39,-5 0 67,5 0-112,-2 0 11,-1 0-6,3 0-49,-2 0-1,5 0 34,1 0-34,1 0-11,1 0 0,-1 0 5,-1 0 1,2 0-6,-4 0 0,1 0 11,-2 0-11,-1 0 6,-2 0 5,2 0-11,0 0 0,2 0 0,1 0 0,-2 0 0,5 0 0,-4 0 6,5 0-1,-6 0-5,-1 0 11,1-1-11,-1 0 0,1-2 0,-1 1 0,1 0 0,3 0 0,-3 2 0,3 0 0,-4 0 0,-2 0 0,-1-1 6,0 0 0,-3 0 5,6 1-11,-5 0 0,5-2 0,-2 2 0,5-3 17,-2 2-17,3 0 5,-4-1-5,1 2 0,3-2 0,-3 1 62,2 0 268,1-4-150,-3 3 128,6-3-229,-3 1-74,0 1 12,0 1-11,-3-1-1,2 2-5,-2-2 0,6 3 0,-6-3 0,3 1 0,-4-2-5,4 1-1,-3 1-5,3-2-28,-4 4 39,-2-3 0,2 2 0,-5-2-12,4 3 12,-1-3 0,9-2-5,-5 0-1,4-1-39,-5 2 40,2 0-12,-1 1-28,1-1 45,1 1 0,-3-1-5,0 1-1,4-2-5,-6 1 5,8-5-5,-6 5 0,-4-3-28,0 4 22,-3 1-28,3-1 39,-2 1-22,2-2 17,-3 0 11,0 1 0,0-1 0,0 1 0,0-1 0,0 1-5,0-1 5,0 1-68,0-4 63,0 3-18,0-5 12,0 5-34,0-1 40,0 2-6,0-1 11,0 1 0,0-1-203,0 2 102,-6 0 34,1 2 6,-4 0 5,5 0 56,-2 0 0,3-1 0,-4 0 44,0-2-44,1 1 0,-1-3-5,4 1-40,-3-3 45,5 4 0,-2-3 0,3 3 45,-3 1-28,2-1-12,-4 2-5,4-2-61,-2 3 61,3-5 56,-3 3-12,2-3-38,-5 3 5,6 0-11,-3 2-179,0 0 179,-1 0 0,0 0 6,1 0 55,1 0-44,-2 0-11,0 0 10,-2 0-4,6 0-7,-6 2 1,5 1 5,-2 3-11,0 1 0,2-2 0,-2 2 6,3-1-6,0-1 11,0 0-11,0-1 11,0 1 0,0-1 56,0 1-67,0-1 17,0 1-6,0-1 34,0 2 22,0-2-55,0 3 4,0-1-10,0 1 0,0 1 50,0 5-45,0-2-6,-2 0 1,1-3-6,-2-3 0,3 1 0,0-1 11,0-1-11,0-2 0,0 1 6,0 0 5,0 1-5,0 1 0,0-3 11,0 2-12,0-2 1,0 1-6,0 1 0,0-1 17,0 2-17,0 1 5,0-1 1,0 2 11,0-1-17,0 1 5,0-2-5,0 0 17,0 2 78,0-1-83,0 1-1,0 0 28,0-2-28,0 1 0,0 1 1,0-2 27,0 1 6,0-1 5,0 0-44,0-1 10,0-1-10,0 1 5,0-2 68,0 1-74,0 1 62,3-1-27,-2 1-29,1-1-6,1 1 1,-2 1 0,2-1 10,-3 3-16,0-2 12,0 2 32,0-1-32,3 1-7,-2-3-5,2 1 6,0-2 33,-3 1-39,3 1 6,0-1 89,1 7-39,3-6 22,-1 5-72,1-6 33,-4 1-33,3-1 5,-2 3-6,2-3 7,1-1 32,-3 0-32,2-2-7,-6 2 1,6-3-1,-5 3-5,5-2 6,-5 0 0,4 1-6,-1-2 0,0 2 0,2 0 0,-6-2-6,6 2 6,-2-2 0,3 0 17,-4 0 44,3 0 7,-5 0 21,5 0 23,-3 0-17,4 0-28,-1 0-27,1 0-1,0 0-34,-1 0 40,-2 0-45,2 0-100,-5 0-3603,2 1 147,-1-1 3556,-1 2 0,2-2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14:31:16.847"/>
    </inkml:context>
    <inkml:brush xml:id="br0">
      <inkml:brushProperty name="width" value="0.17143" units="cm"/>
      <inkml:brushProperty name="height" value="0.17143" units="cm"/>
      <inkml:brushProperty name="color" value="#FFC114"/>
    </inkml:brush>
  </inkml:definitions>
  <inkml:trace contextRef="#ctx0" brushRef="#br0">408 1 19479,'6'43'17,"-3"-6"-17,-10-26 11,0-1-6,1 1 1,-1 0 0,1-1 10,-1 2-10,0 1 0,1 1-6,-1 0 5,1 1 1,-1-1 39,0 2-40,1-2 34,-1 2-33,-5 5 0,4-7-6,-8 11 5,12-13 6,-2 5-11,3-8 12,-1 0 49,1-2-22,-3 0-33,2 2 11,-2-2-12,2 3 7,-5 3-12,8-4 5,-8 3-5,5-3 11,-2-1-11,2-1 6,-2-1-6,0 3 6,-2 0 5,-4 8 45,4-5-11,-1 4-40,2-7 1,1 1-6,-1-2 11,0 0 0,1-1-5,-1 2 5,4-3-11,-3 2 0,2-2 11,-3 4-11,4-4 6,-3 3 33,5-6-33,-2 2-1,0 1 40,0 1-39,-1 0-1,-2 0-5,3 0 0,-1 0 6,-2 1-1,2-1 1,-2 4 44,-1-2-10,3 3-35,-1-5 40,1 0-39,0-2-1,1-1 1,3-1 33,0-1-5,0 2-29,0-1 34,0 1-33,0-1-6,0 1 39,0-2 6,0 1 11,0-1-11,0 1 61,0 3-67,0-2-5,0 1-1,0 0-33,0-1 6,-3 1 0,3-2-1,-3 3 1,3-3-1,0 4 7,0 2-7,0 0 1,0 2-1,0-1 1,-3-1 0,2 0-1,-2 3 1,3-4-6,0 1 0,0-2 0,0-3 5,0 1-5,0-2 0,0 1 0,0-2 0,0 1 0,0-1 6,0 1-6,0 1 6,0 0-1,0-1-5,0 1 6,0 1 5,0 0-5,0 1-1,-3 1-5,2-2 6,-1 2-6,2 0 0,0 0 11,0 2-11,0-3 6,-3 2-1,2-4 1,-2 1-1,3-1 1,0 0 5,0-1-11,0 1 11,0-1-5,0-1 0,0 1 27,0-1-33,0 2 39,0-1-5,0 1-23,0-2 34,0 1 11,0-1-22,0 2-34,0-1-68,0-1-77,0 1-258,0-1-5708,0 2 6111,3-2 0,1-1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14:31:19.658"/>
    </inkml:context>
    <inkml:brush xml:id="br0">
      <inkml:brushProperty name="width" value="0.17143" units="cm"/>
      <inkml:brushProperty name="height" value="0.17143" units="cm"/>
      <inkml:brushProperty name="color" value="#FFC114"/>
    </inkml:brush>
  </inkml:definitions>
  <inkml:trace contextRef="#ctx0" brushRef="#br0">530 1 21629,'-25'12'-39,"0"-4"39,17-10-6,-4 1 6,5-1-5,-3 2-1,3 0 0,1 0-22,-1 0 23,1 0-29,-1 0 29,-3 0 5,3 0-6,-2 0 0,2 0 1,0 0-6,-2 0 5,2 0 0,-3 2 1,0-1-1,3 5 6,-5-2-5,4 2 5,-4-2 0,5 1 0,-3-1 0,3-1 0,4 1 5,-3-2 6,2 1-5,1-2 0,-3 0 5,5-1-11,-5 0 0,5 0-6,-2 2 1,1-2-7,1 2 29,-2 1-17,3-1 0,0 3 0,0 0 0,0 1 6,0 0-6,0 0 5,0 0-5,0-1 0,0 0 0,0-1 0,0 0 6,0-1 33,0 2 6,6-1-39,-2 1 27,6-1-27,-4-1-1,1 1 35,-1-2-40,1 1 0,0-1 11,2 3-6,-1-1-5,1 3 0,-2-3 6,-1 1-6,1-1 6,-1-1-6,1 1 5,3 2 1,-3-1-1,2 3-5,-2-4 6,-3 3 5,2-3-5,-3 2-1,1 1 7,2 1-12,-3 1 5,4 2-5,-3-4 11,2 5-5,-6-8-6,3 1 0,-3-2 6,3-1-6,-2 1 0,2-1 0,-3 2 5,3-1-10,-2-1 5,1 2 0,-2-2 5,3 0 1,-2 1-1,2-1 29,-3 1-28,0 1-6,0 1 0,0 0 33,0 3-22,0 0-11,0 1 6,0 0 0,0 2-1,-3-1 1,-3 1-6,-2 0 11,-1-2-11,2-2 6,0 0 22,4-2-28,-3 2 5,2-3 1,-2 1-1,-1-3-5,0 1 0,1-2 0,-1 2 6,-2-3-6,1 4 6,-1-4-1,2 1 1,-2-1-1,-2 0 1,1 2 16,-2-2-22,1 2 6,-2-2-6,3 0 0,-2 0 6,-2 0-6,3 0 0,-1 0 0,5 0 0,1 0 0,-1 0 5,0 0-5,1 0 6,-7 0-6,2 0 0,-5 0 0,6 0 0,0 0 0,4 0 0,-4 0 0,3 0 0,0 0 0,1 0 0,3 0 5,-4 0-10,-8 0 5,6 0 0,-6 0 0,11-2-6,-2 2-16,5-3 22,-5 3 0,6-2-2520,-3 0 951,9-3-1601,7-1 3170,7-2 0,-5 4 0,-3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14:32:05.818"/>
    </inkml:context>
    <inkml:brush xml:id="br0">
      <inkml:brushProperty name="width" value="0.17143" units="cm"/>
      <inkml:brushProperty name="height" value="0.17143" units="cm"/>
      <inkml:brushProperty name="color" value="#FFC114"/>
    </inkml:brush>
  </inkml:definitions>
  <inkml:trace contextRef="#ctx0" brushRef="#br0">101 169 10517,'-11'-22'431,"1"2"-420,4 16 96,2-1-79,1 3 1501,3-1-711,0 1-578,0-2-83,0-1-50,0-1 145,0-2 22,0 0 135,0-2 218,0 2 46,0 0-225,0 1-84,0 0-56,0 1-23,0-1-134,0 2-44,0-1 122,0 0 40,0 2 2089,0 0-2358,-3 2 0,-1 2 6,-2 4 0,2 1-1,-2 4-5,3 2 6,-4 1-6,3 1 5,-2 3 7,6 1-12,-3 3 0,0 0 11,2 1 6,-2 3-17,3-4 0,0 2 0,-3-8 5,2-1-5,-1 0 6,-1-2-6,2 3 0,-2-3 0,3 2 5,0-3-5,0-1 0,0 2 34,0-2-34,0 1 0,0 1 6,0 1-6,0 1 5,0 1 6,0 10-5,0-5 0,0 8 38,0-7 7,3-1-51,-2 2 95,2-3-61,-3 1-34,0-1 28,0 0-23,0 4 46,0-5 21,0 2-21,0-5-40,0 2 17,0-3-22,0 3 38,0-7-44,0 1 12,0-1-7,0 2 40,0 0-11,2 1 5,5 0-34,3 9 7,4-7-7,-1 11 1,-3-11-1,0 3 29,-1-3-28,-2-3 44,3 3-16,-1-3-23,-1 3 34,1-1-40,1-1 1,-3 0 55,3-3-21,-4 0 4,1-2 35,0 0-23,2 2 5,-2-2-15,6 4 21,0 1-67,1-1 56,5 8-50,-5-7-1,2 2 1,-6-6 5,0 1-5,-3-1-6,2 0 0,-2-1 5,3 1 1,-3-1 0,2-2 22,-2 2 11,3-2 34,-1 2-34,2 2 17,2 0 5,3 0-27,4 5-28,-3-6 27,5 4 62,-8-5-55,5 0 16,-5-1-17,3 0-28,-1 0 51,6 3 10,11 1-72,-7 0 6,8 0-6,-22-5 0,6 1 0,-8-3 0,3 1 0,1-1 6,2-1-1,-2 1-5,2-2 39,-3 2-5,3-1 5,1 1 6,12 3 17,-5-4 5,9 3-11,-7-5-28,-2 3-17,1-1 17,-1 2 6,-1-1-23,12 1 11,-10-1-16,11-1 16,-13 2 34,9-2-45,-13 1-11,5 1 6,-7-1-6,-3-1 6,2 1-6,-3-2 0,3 0-28,1 1 28,3-2 0,-1 2 28,4-2 5,27 0-27,-14 0 16,20 0 6,-25 0-28,-2 0 6,-6 0-6,-3 0 0,-1 0 0,-2 0 0,9 0 0,-8 0 5,1 0-5,-6 0 0,-6 0 0,0 0 0,1 0 0,-6 0-5,12 0 5,-8 0-6,6 0 6,-2 0-11,0 0 11,3 0 0,0 0 0,0 0-6,-2 0 1,1 0 5,-2 0 0,1 0 0,1 0 0,-5 0 0,0 0 0,-1 0 22,-5 0-22,5 0 0,-3 0 0,4 0 0,2 0 0,-1 0-5,1 0 5,-2 0 0,-4 0 0,3 0 0,1 0 0,0 0 0,3 0-6,-4 0 6,-2 0 0,2 0 0,-2 0 0,5 0 0,-2 0 0,6 0 0,-6 0 6,3 0-1,-4 0-5,1 1 0,0 1 0,2 0-5,4 2-1,1-4 6,5 3 0,-2-2 0,3 2 0,0-3 0,0 2 6,8-1-6,-9 1 0,6 0 0,-12 0 5,1-1-5,-4 0 0,-1 0-5,-2 1 5,0-2 0,-1 2 0,1-2 0,2 1 0,2 0 5,2 0 1,6-1-6,-7 0 5,6 0-5,-8 0 0,1 0 0,-2 0 0,-2 0 6,-1 0-6,-2 0 0,2 2 0,-6-2 274,3 2-274,-11-2 0,3 0 23,-5 0-23,4 0 0,2 0 5,-5-2 1,-1 2 5,-1-3-11,-1 1 0,-1-3 0,-4 1 0,-9-5-28,5 4 28,-8-4 0,9 2 0,-6 1 0,3 0 0,-4 0 0,4-1 0,0 0 0,3 0 6,-2-4-6,4 4 28,-7-7-28,7 6 5,-1-2-5,2 1 0,1 2 0,2-2 6,-5 2 0,0-2-6,1 2 22,-1 0-22,6 0 0,-1 3 17,1-3-17,0 3 0,0-1 0,3 0 0,-3 1 5,6-1-5,-3 0-5,-8-4-18,8 3 18,-11-1 5,14 4 0,-6 1-11,6-2 11,-3 3 0,4-3 0,-1 4 0,1-3 5,2 2-5,-2-2 0,5 3-364,-2-2 364,15 2 0,0 0 0,11 0 0,-1 0 0,2 0 0,14 5 0,-6-1 0,7 5 6,-10-2-6,-2 0 0,-1 0 5,1 0 1,-1-1 16,-2 1-22,-2-2 0,-2 1 0,0-1 0,0-2 0,-1 1 0,1 0 0,-3-1 0,-1-1 0,0 1 0,4 1 0,-2-2 12,7 4-12,-8-5 0,3 4 0,-7-3 0,0 0 5,-3 1-5,0-3 0,0 2 0,-4 0 0,1-2 0,0 2 6,-1-2-6,1 0 0,-1 1 0,-2 0 5,2 0-5,-5 1 0,5-2 0,-6 2-78,3-1 78,-3 3 0,0 0-6,6 1 6,1-2-33,4 1 33,-2 0 0,1-1-11,0-1 11,3 1 0,0-1-6,1 2 0,-4-2 1,5 1 5,-7-3 0,2 3 0,-4-2 0,-6 1 11,6-2-5,-5 0 229,2 1-235,-3 3 0,0-2-6,-6 3 6,-4-3 0,-7 3 0,-6 2 0,-3 2 0,-13 3 23,10-4-23,-6 0 5,15-4-5,1 0 0,-1-1 17,0 1-11,0-2 10,-5 1-10,6-3-6,-3 2 0,12-1-6,-5 0 6,4 0 0,-3-1 0,5 0-5,-1 2 5,3-2-6,-6 3-16,6-1 22,-5 0 0,4 2-6,-1-1 6,2 1-28,-2 1 28,1-1 0,-1 1-28,2-1 23,-2 1-1,1-1 6,-4 1-6,5 0-27,-3 2 33,0 0-6,3-1-22,-5 1 28,4-3-39,-1 1 17,2-2 22,1 1-40,-1-1 40,0 3-33,1-3 33,-4 4 0,3-1-6,-5 1-27,-2 3 33,-3-2-84,-8 9 50,4-7 34,-5 7-39,6-6 39,0 1 0,3-3-6,1 0 1,6-2 5,0-2 0,4 1 5,2-4-1786,1-1 952,15-7-868,14-4-2947,10-4 4644,9-4 0,-23 10 0,-4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14:29:43.047"/>
    </inkml:context>
    <inkml:brush xml:id="br0">
      <inkml:brushProperty name="width" value="0.3" units="cm"/>
      <inkml:brushProperty name="height" value="0.6" units="cm"/>
      <inkml:brushProperty name="color" value="#F2F4A7"/>
      <inkml:brushProperty name="tip" value="rectangle"/>
      <inkml:brushProperty name="rasterOp" value="maskPen"/>
    </inkml:brush>
  </inkml:definitions>
  <inkml:trace contextRef="#ctx0" brushRef="#br0">0 30 10815,'47'-12'983,"-8"1"0,-26 9 0,3-1 0,7 3 0,-4-2 0,5 2 0,-10 0 0,2 0 0,4 0 0,-9 0 0,14 0 0,-14 0-350,5 0-633,6 0-5,-13 0 5,12 0 0,-7 0 0,0 0 0,5 0-6,-5 0 6,5 0-6,-5 0-5,5 0 6,-5 0-85,2 0 84,0 0-44,-2 0 44,5 0 6,-5 0 0,5 0-11,1 0 11,-6 0 0,5 0-5,-6 0-1,1 0 6,5 0-6,-5 0-5,2 0 0,0 0-11,1 0-29,0 0 34,2 0-6,-5 0 18,2 0-6,0 3-6,-2-2-101,5 4 118,-5-3-50,2 0 50,3 2-11,-7-3 5,6 4 6,-2-5-6,-1 2 6,4-2-16,-6 0-1,3 0 0,1 0 11,3 0-5,0 0 6,-6 0-12,7 2 17,-9-2-6,7 2-89,-3-2 78,-2 0 17,5 1-5,-5-1 5,2 2-17,0-2 0,1 0 11,0 0-10,2 0 10,-2 2-28,-3-2 34,7 2 0,-6-2-5,2 0 5,1 1 0,-4 0-11,3 0 5,-1-1 6,0 0-6,-2 2 6,8-2 0,-10 2-11,6-2 11,-5 0 0,10 1 0,-5 1 0,7 0 0,-11 1 11,8-2-11,-7 0 6,4-1-6,-3 2 0,-2-2 6,5 2-6,-2 0-6,0-2 12,-1 2-6,6-1 0,-10 0-6,10 2 12,-6-1-6,-2 0 0,5 1 0,-5-3 11,5 3-11,-2-2 0,3 0-11,-7-1 11,3 0 0,-2 0 11,3 0-6,-1 0 7,3 0-12,-5 0 0,8 2 5,4-2 1,-7 2-6,6-2 11,-15 1-11,6 0 0,3 0 0,0-1 0,3 0 6,-9 2-6,0-2 11,9 2-11,-3-2 5,3 0 12,-9 0 0,3 0 5,-2 0-16,3 0 39,-1 0-45,0 0 11,1 0-5,0 0 5,5 0-11,-5 0 5,9 0-5,-8 0 0,1 0 17,5 0-11,-7 0-6,8 0 0,-12 0 11,0 0 0,6 0 45,-4 0 45,4 1-90,-6 0 0,6 2-11,-4-3 0,10 4 0,-14-2 0,17 1 12,-16-1 10,7 1 0,-4-1 74,-4 2-85,8 1 1,-5-1-7,3-1 1,2-1 39,-5-2-40,5 0 6,-5 0-5,2 0-6,1 2 6,-1-2 16,1 2 0,-1-2-16,-2 0-6,8 0 17,-2 0-12,1 0 1,7 0-6,-13 0 140,4 0-39,-4 0-56,-4 0-1,8 0-4,-5 0-40,3 0 11,-1 0-339,-2 0 0,2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14:29:52.566"/>
    </inkml:context>
    <inkml:brush xml:id="br0">
      <inkml:brushProperty name="width" value="0.3" units="cm"/>
      <inkml:brushProperty name="height" value="0.6" units="cm"/>
      <inkml:brushProperty name="color" value="#F2F4A7"/>
      <inkml:brushProperty name="tip" value="rectangle"/>
      <inkml:brushProperty name="rasterOp" value="maskPen"/>
    </inkml:brush>
  </inkml:definitions>
  <inkml:trace contextRef="#ctx0" brushRef="#br0">1 6 12719,'56'14'983,"-3"-3"0,-33-10 0,6-1 0,-6 0 0,6 0 0,-3 0 0,1 0 0,-1 0 0,-6 0 0,-1 0 0,0 0 0,-2 0-361,8 0-572,-8 0-22,6 0 12,-7 0-40,6 0 0,-5 0 5,5 0 29,1 0-23,-6 0-11,5 0 50,-3 0-38,4 0-7,1 0-5,-1 0 11,-7 0-11,5 0 6,-6 0 0,7 0 33,3 0-39,-10 0 5,15 0 1,-18 0 72,10 0-38,-3 0-29,-5 0 0,11 0-11,-11 0 6,5 0-6,0 0 5,1 0-5,0 0 0,2 0 0,-2 0 0,-3 0 0,4 0 0,-4 0 0,6 0 0,-4 0 0,1 2 6,-1 0 5,-2 0-11,8 1 6,-8-3-6,8 4 0,10-3 5,-6 2-5,12 0 6,-11-3-6,8 3 0,-12-2 0,5 2 0,-15-3 11,-3 3-5,11-2-6,-8 0 5,6-1 1,-4 0-6,-4 0 5,8 0-5,-2 0 0,0 0 0,-1 0 0,0 0 0,1 0 6,18 0-6,-6 0 0,13 0 6,-9 0-6,9 0 5,-7 0-5,1 0 0,-8 0 6,-10 0-6,4 0 0,-8 0 11,2 0 0,0 0-5,-2 0-1,5 0-5,-5 0 0,2 0 6,0 0 0,1 0-1,0 0-5,-1 0 0,0 0 0,-2 0 0,8-1 0,-4 0 0,5-2 0,-4 3 6,1-3-6,-3 2 0,2-2-6,-5 3 6,2-2 0,3 1 0,-4 0 0,4 0 0,-6 1 0,3-2 6,1 2-6,0-2 0,-1 2 0,0 0 0,-2 0 0,5 0 0,-2 0 0,0 0 0,-1 0 0,0 0 0,1 0 5,0 0-5,5 0 0,-4 0 0,-2 0 0,0 0 0,-3 0 6,4 0 0,3 0-6,-6 0-6,4 0 12,-4 0-6,6 0 0,-6 0 0,7 0 0,-6 0 0,4 0 0,-2 0 0,-4 0 0,3 0 0,1 0 0,0 0 0,-1 0 0,3 0 0,-5 0 0,20 0 0,-17 0 0,11 0 0,-15 0 5,0 0-5,6 0 6,-4 0-6,4 0-6,-6 0 12,4 0 11,-1 0-1,1 0-1000,-1 0 656,-5-19 0,-2-5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14:29:59.914"/>
    </inkml:context>
    <inkml:brush xml:id="br0">
      <inkml:brushProperty name="width" value="0.3" units="cm"/>
      <inkml:brushProperty name="height" value="0.6" units="cm"/>
      <inkml:brushProperty name="color" value="#F2F4A7"/>
      <inkml:brushProperty name="tip" value="rectangle"/>
      <inkml:brushProperty name="rasterOp" value="maskPen"/>
    </inkml:brush>
  </inkml:definitions>
  <inkml:trace contextRef="#ctx0" brushRef="#br0">1 2 12243,'48'17'983,"-6"-3"0,-25-14 0,-1 0 0,0 0 0,-2 0 0,8 0 0,-7 0 0,7 0 0,-9 0 0,7 0 0,-4 0-162,1 0-821,-1 0 0,1 0 0,-4 0 0,9 0 0,-7 0 6,10 0 33,-7 0-39,1 0 5,-2 0 46,-4 0-46,6 0 35,-4 0-40,4 0 11,-6 0-11,6 0 17,-4 0-17,7 0 0,-9 0 11,4 0-6,2 0-5,-5 0 0,5 0-5,-5 0 5,2 0 0,4 0 11,23 0-5,-14 0 33,17 0-6,-25 0-21,13 0-7,-11 0 1,6 0 27,-13 0-16,-3 0-6,3 0 1,1 0-1,3 1-11,-3 0-6,-1 0 6,6-1 0,-7 0 0,10 0 6,1 0-6,-4 0 5,6 0-5,-8 0 0,-3 0 0,-1 0 0,0 0 17,-2 0-17,8 0 11,13 0-5,-2 0 33,12 0-33,-12 0 5,0 0-11,-3 0 50,8 0-50,-12 0 6,3 0 5,-16 0 0,-1 0-5,4 0 0,-1 0 5,7 0-6,-2 0 1,3 0 0,4 0-1,-1 0 6,3 0-11,2 0 12,22 0-12,-9 0 0,14 0 0,-16 0 0,-2 0 0,-3 0 16,10 0-16,-14 0 12,8-1-12,-23 0 22,-3 0-22,4 1 0,-7 0 0,16 0 0,-7 0 0,8-2 6,7 2-6,4-2 16,36 2-16,-17 0 0,24 0 6,-24 0-6,1 0 0,-7 0 0,17 0 6,-28 0-6,11 0 5,-33 0 12,-1 0-17,-6 0 6,7 0-6,-6 0 0,5 0 5,6 0-5,-6 0 6,16-1-6,-8 0 0,32-3 0,-10 1 0,21 0 0,-14-1 0,-6 3 0,5-2 0,10 2 0,-17 1 0,26 0 5,-40-2 1,13 2-6,-21-3 6,7 2-6,-8 0 5,-3 1 6,-12 0-11,5 0 0,-1 0 0,7 0 0,1 0 0,-8 0 0,5 0 0,-5 0-5,2 1 10,0 1-5,-2 2 0,2 0 0,0-3-5,-2 3 5,2-2 0,3 1 0,-4 1 5,13 1-5,-4 2 0,0 0 0,1 1 6,-11-3-6,2-2 0,0 1 0,1-1 0,12 1-6,-4-1 6,4-1 0,3 0 0,4 0 0,2-2 0,25 3 0,-16 1 6,3-2-6,-22 1 0,-13-3 0,-4 2 0,8-2 0,-5 2 0,6-2 0,-7 0 0,6 0 0,-5 0 0,8 0 0,-11 0 0,8 0-328,-5 0 0,6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14:30:39.034"/>
    </inkml:context>
    <inkml:brush xml:id="br0">
      <inkml:brushProperty name="width" value="0.17143" units="cm"/>
      <inkml:brushProperty name="height" value="0.17143" units="cm"/>
      <inkml:brushProperty name="color" value="#FFC114"/>
    </inkml:brush>
  </inkml:definitions>
  <inkml:trace contextRef="#ctx0" brushRef="#br0">94 1 20632,'-30'24'6,"6"-5"-1,24-12-443,0-1 449,0 27-11,0-16 0,0 21 138,3-23-138,1-1-5,2 2 78,1-2-68,3 16-5,-3-6 0,0 5 222,-2-8-222,-4-12 0,5 2 0,-5-7 0,5 3 0,-6-3 0,3 2 0,-3 0 11,0 4-11,0-2 0,0 2 6,0-2-6,0-1 11,0 6-5,0-3-1,0 6-5,0-4 11,0-1-5,0 0-6,0 2 0,0-5 0,0 6 0,0-4 6,0 2-6,0 0 0,0 0 0,0-1-6,0 8 6,0-6 0,0 5 6,0-6-6,0 2 0,0-3 0,0 2 0,0-3 5,0 1-5,0 1 6,0 4-6,0 2 5,-6 0-5,2 3 6,-11 5-6,7-6 0,-5 3 0,6-10 0,4-1 0,-3-1 0,5 0-6,-5-1 12,6-1-6,-6 2 0,5-4-6,-5 2 6,5-2 0,-4 0 0,4-2 0,-2 2 6,3-1-6,0 1 0,-3-2 0,2 2 0,-2-1 0,0-1 0,3 2 0,-3 0 0,3-1-11,0 1 11,0-4 0,0 1 0,0-1 17,0-1-12,8-13 6,3 2 23,12-15-28,1 7-6,-1-4 5,3 3 1,-6 1-1,3 1 29,-6 2 16,-1 1 46,0-3-68,-5 7-23,5-5 29,-6 5-34,3-3 5,3-2 7,1-3-7,3-2 34,0 1-33,-1-1 0,-2 1 38,-1 0-10,3-6-34,-4 6 0,1-4 6,-3 8-1,-3 1 1,3 1-1,0 1-5,1 1 6,5-7-6,-8 3 11,11-10-11,-14 9 6,4-3-6,-5 6 5,-1 3 1,1-1 0,0 2-6,-1 0 0,1-1 0,-1 0 5,1-2 1,0 1-6,-4 0 5,3 2-5,-5 1 6,5 0-6,-3-2-11,4 1 11,5-3 0,-3 3 0,3-3 0,-8 4-6,7-5 1,-3 4-1,6-4 0,-2 5 1,-5 0 5,3 2-11,-6-1-40,-1 4-1287,-3 1-91,-12 9-1931,-15 6 3360,-16 8 0,12-6 0,5-5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14:30:41.256"/>
    </inkml:context>
    <inkml:brush xml:id="br0">
      <inkml:brushProperty name="width" value="0.17143" units="cm"/>
      <inkml:brushProperty name="height" value="0.17143" units="cm"/>
      <inkml:brushProperty name="color" value="#FFC114"/>
    </inkml:brush>
  </inkml:definitions>
  <inkml:trace contextRef="#ctx0" brushRef="#br0">1 1 18666,'10'43'342,"-2"-7"-263,-8-25 27,0 1 12,0 1-34,0 1-23,0 0-55,0 0 5,0-1 45,0 1 6,0 5 5,0-3 95,5 10-61,-3-10-50,7 5 10,-9-7-5,6 0 0,-5 0-17,2 2-33,0 0 28,-2 2-29,5 0 6,-3 6-11,4-6 6,-1 2 0,-2-6-1,2-3 1,-5 1-1,5-1 1,-6 0 33,6-1-39,-2 1 11,2 0 34,-2-2-34,2 3-5,-5-4 0,5 2 5,-6-3-11,6 0 5,-5 2 12,2-2-17,0 4 11,-3 1-5,6-1 0,-5 3-6,2-3 39,-3 1-34,0-1-5,0 1 6,0-1 0,0 0-1,0-1 29,0 1-29,0-2-5,0 0 6,0-2 5,0 1-5,0-3-6,0 1 644,0-6-639,0-11 1,0 4-1,0-14 1,0 9-6,0-4 0,6 0 0,4-4 0,10 2 6,0-4-1,6 2-5,-2-5 0,2 2 0,0-2 6,1 0-1,-1 0-5,1 2 12,-4 0 38,6-8-5,-11 9-40,4-5 40,-9 11-6,0 4 23,-2-1-23,-2 4-39,-2-1 6,8-9-6,-6 6 0,9-8 0,-7 8-6,2-1 6,3-1-5,-2 1 5,2 0 0,-3 0 0,6-3-6,-7 3 6,6-1 0,-7 4 0,2-1 0,-3 4-6,0 0-50,-7 4-117,0 2-23,0 0-6217,-2 2 6413,2 8 0,-3-6 0,0 6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14:30:43.480"/>
    </inkml:context>
    <inkml:brush xml:id="br0">
      <inkml:brushProperty name="width" value="0.17143" units="cm"/>
      <inkml:brushProperty name="height" value="0.17143" units="cm"/>
      <inkml:brushProperty name="color" value="#FFC114"/>
    </inkml:brush>
  </inkml:definitions>
  <inkml:trace contextRef="#ctx0" brushRef="#br0">172 74 19417,'46'28'202,"-3"-5"-152,-29-19-39,5-1 29,1 1-35,1-1 1,1-1-1,-2 1 12,0-2 28,-3 0-28,2-1 39,1 0-3398,0 0 3348,3 0-1,-3 0 46,5-1 22,-6-1-6,3-3 17,-9 1 11,-3-1-17,0 1 3365,-4 0-3415,1 1-28,0-1 0,-1 1 0,1-1 5,-1 1-5,-2 1 12,2-2-12,-2 3 5,2-3-5,1 0 6,-4 1-1,3-1 35,-2-2-40,0 1 5,1-3 1,-4 4-1,2-1 1,-3 1 22,0-1-22,0 0-6,0-1 0,0-1-12,0 3-27,-3-2-62,-3 2 1,-8-1 27,-5 3-17,-5 0 1,-20 2 83,13 0 0,-16 0 6,17 0-5,0 0 5,1 0 5,-6 0 1,9 0 0,-5 0-6,14 0 5,-11 0-5,9 0 6,-10 0-6,12 0 5,1 0 7,3 0 32,0 0-38,3-1 0,0 0-1,3 0 6,1 1-11,-1 0 0,3 0 0,-1 0-11,1 0 11,-3 0 0,4 0-5,-3 0-1,2 0 6,-2 0-17,-4 0 12,3 0-1,-3 0 0,4 0 1,-1 3-6,-3 1 5,3 3 0,-2 0 6,2 0 0,0 0-5,1 5 5,-1-2-6,1 8 6,2-6 0,1 2 0,3-4 0,0-2 0,0 2 0,0-2-5,0 2 5,0-1 0,0 2 0,0 9 0,0-6 0,0 7 5,0-9 34,3-1-33,1-1 100,5 6-100,-2-4 28,3 1-29,0-2 18,3-1-18,-2 1 1,1-1 33,-5-2-33,-1-3 50,1 1-56,0-1 5,-4 0 1,3-1-1,-5 1 7,8 2-12,-5-3 5,6 3-5,-4-5 11,1 1 1,-4-1-1,3 0 28,-2 1-33,3-2 5,-1 2-6,1-1 6,2 1 29,4 3-7,1-4 12,3 3-39,-4-5 33,0 2 39,-3-1 45,3 0-39,-3 0-28,9-1-11,-4 0-39,7 0-6,-8 0 0,2 0-6,-6 0-106,0 0-319,-7 0-655,3 0-1060,-5 0 2146,2 3 0,-3 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5T14:30:46.868"/>
    </inkml:context>
    <inkml:brush xml:id="br0">
      <inkml:brushProperty name="width" value="0.17143" units="cm"/>
      <inkml:brushProperty name="height" value="0.17143" units="cm"/>
      <inkml:brushProperty name="color" value="#FFC114"/>
    </inkml:brush>
  </inkml:definitions>
  <inkml:trace contextRef="#ctx0" brushRef="#br0">671 0 18666,'-22'29'443,"3"-5"-314,9-17-11,0 2 38,-3 0-111,0 2-28,-1 1 39,1 1-50,0-1 5,3 2-6,0-3 46,-2 8-6,4-7-1,-5 7 52,4-7-40,1 2 5,-4 2-22,2 0-33,-1 2 11,-7 8 39,6-6-23,-4 4-33,7-9 0,-1 0 6,3-1-6,-6-2 6,6 1-6,0-4 0,2-1 5,1 0-5,0-1 17,-2 1-11,3 0-6,-1 2 0,-2-2 0,3 2 5,-4-1-5,3 2 0,-2-1 6,3 1-6,-1 0 5,-5 2-5,5-3 0,-9 8 0,6-7 0,-3 3 0,4-4 0,-1-3 0,4 4 6,-3-2-12,2 0 12,-2-1-6,2 1 0,-2-3 0,2 2 0,1-4 0,-3 1 0,5-1 0,-2 0 6,-3 2-1,5-1-5,-8 3 11,5-3-5,-2 3 0,-1 0-1,1 0-5,-1 0 6,0 0-6,-2-1 5,1 0-5,-1-2 0,2 2 0,4-3 0,-3 3 0,2-3 0,0 2 0,-1 1 0,1-1 0,0 1 0,1-3-5,0-1 10,3 1-5,-6-1 0,2 1 0,0-1 0,-1 3 0,4-1 0,-2-1 0,3 1 0,-3-5 34,2 3-45,-2-9 5,3 3 1,3-9-1,4 5 6,3-3-6,3 0 1,3 0 5,-2-1 0,3 1 0,2-3 0,-5 4 0,5-1 0,-6 1 11,7-2-5,-9 0 5,8-1 0,-9 3-5,3 0 44,0 2-44,-2 0-1,-2 0-5,-2 0 0,-4 1 0,3 1 0,-2 1 0,3 1 0,-1-1-5,4 1-1,-3-1 6,3 1-11,-1-1 5,1-1 1,1 1-1,1-1 6,-5 1 39,6 2-33,-9 1 5,5 1-5,-8 0-1,2 0 46,0 0-46,0 0 34,7 0-33,0 0 5,3-2 28,1 2-33,-1-3 39,6 1-12,-7-2-27,3 2-6,-11 1 0,-2 1 0,1 0 5,1 0-5,0 0 6,2 0-6,-3 0 0,4 0 6,0 0-6,-1 0 0,1 0 5,-1 0 1,1 0-1,-1 0-5,7 0 0,-5 0 6,7 3 5,-7 1-11,1 1 17,-2 2-11,0-2-1,-1 3 29,-2-1-34,2 0 5,-6 0 1,6 2 5,-5-2 28,2 3-33,-3-1 0,0 2-1,0 0 6,0-2-5,-3 0 28,-4-2-29,-3-2 29,0 0-29,0-1 1,4-1 50,-1 1-11,-5 0-40,4-1-5,-8 1 6,9-1 0,-6 1-6,3-1 0,0 1 0,-3-2 5,6 1 1,-2-1-6,-1 2 0,3-1 0,-18 5 0,12-1 5,-12 1-5,12-1 6,0-3-6,3 1 0,-3 0 0,0-1 0,-1 3 0,-5-1 0,2-1 0,-3 2 0,3-3 0,4 1 0,4-3 0,2 1-6,1-3 12,-1 2-12,-3-2 6,0 1-5,0 0-1,-3 0-5,-6 3-23,4-2 34,-7 3-5,9 0-29,0-1 29,-1 3-35,1-3 40,3 1 0,0-1-5,4-3 5,-7 4 0,5-2 0,-4 2 0,2-2 0,6-1 0,-5 0 5,5-1-10,-2 0 5,-1 0 0,3 1 5,-1 0-5,4 0 0,-2 0-1976,0-2-265,23-11-3265,3-2 5506,23-10 0,-21 11 0,-4 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32B7CC-3CC3-8245-B84F-20A2A943A50D}" type="datetimeFigureOut">
              <a:rPr lang="en-US" smtClean="0"/>
              <a:t>5/25/22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1A2241-5FBD-284E-AF7D-003A93DC48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088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A2241-5FBD-284E-AF7D-003A93DC487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049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A2241-5FBD-284E-AF7D-003A93DC487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919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1A2241-5FBD-284E-AF7D-003A93DC487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767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has gone done from 0.66 for test1 … to 0.47, showing that studying a module is not just about web browsing.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A2241-5FBD-284E-AF7D-003A93DC487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36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diagram shows, for each question, the </a:t>
            </a:r>
            <a:r>
              <a:rPr lang="en-US" b="1" dirty="0"/>
              <a:t>average percentage mark</a:t>
            </a:r>
            <a:r>
              <a:rPr lang="en-US" dirty="0"/>
              <a:t>, and the </a:t>
            </a:r>
            <a:r>
              <a:rPr lang="en-US" b="1" dirty="0"/>
              <a:t>proportion of people who answered that question </a:t>
            </a:r>
            <a:r>
              <a:rPr lang="en-US" dirty="0"/>
              <a:t>(among those who got that question)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A2241-5FBD-284E-AF7D-003A93DC487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998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Web Information Retrieval definitely most popular … but not necessarily best performing! (There were occasional misunderstandings about </a:t>
            </a:r>
            <a:r>
              <a:rPr lang="en-US" dirty="0" err="1"/>
              <a:t>Pagerank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A2241-5FBD-284E-AF7D-003A93DC487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26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Web Information Retrieval definitely most popular … but not necessarily best performing! (There were occasional misunderstandings about </a:t>
            </a:r>
            <a:r>
              <a:rPr lang="en-US" dirty="0" err="1"/>
              <a:t>Pagerank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A2241-5FBD-284E-AF7D-003A93DC487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8868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1A2241-5FBD-284E-AF7D-003A93DC487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86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65EF4-131B-F747-BBCA-C5BF57041FF3}" type="datetimeFigureOut">
              <a:rPr lang="en-US" smtClean="0"/>
              <a:t>5/25/22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449C5-77B4-0A48-8F22-590E932C6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37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65EF4-131B-F747-BBCA-C5BF57041FF3}" type="datetimeFigureOut">
              <a:rPr lang="en-US" smtClean="0"/>
              <a:t>5/25/22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449C5-77B4-0A48-8F22-590E932C6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500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65EF4-131B-F747-BBCA-C5BF57041FF3}" type="datetimeFigureOut">
              <a:rPr lang="en-US" smtClean="0"/>
              <a:t>5/25/22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449C5-77B4-0A48-8F22-590E932C6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854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65EF4-131B-F747-BBCA-C5BF57041FF3}" type="datetimeFigureOut">
              <a:rPr lang="en-US" smtClean="0"/>
              <a:t>5/25/22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449C5-77B4-0A48-8F22-590E932C6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464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65EF4-131B-F747-BBCA-C5BF57041FF3}" type="datetimeFigureOut">
              <a:rPr lang="en-US" smtClean="0"/>
              <a:t>5/25/22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449C5-77B4-0A48-8F22-590E932C6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519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65EF4-131B-F747-BBCA-C5BF57041FF3}" type="datetimeFigureOut">
              <a:rPr lang="en-US" smtClean="0"/>
              <a:t>5/25/22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449C5-77B4-0A48-8F22-590E932C6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924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65EF4-131B-F747-BBCA-C5BF57041FF3}" type="datetimeFigureOut">
              <a:rPr lang="en-US" smtClean="0"/>
              <a:t>5/25/22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449C5-77B4-0A48-8F22-590E932C6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290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65EF4-131B-F747-BBCA-C5BF57041FF3}" type="datetimeFigureOut">
              <a:rPr lang="en-US" smtClean="0"/>
              <a:t>5/25/22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449C5-77B4-0A48-8F22-590E932C6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713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65EF4-131B-F747-BBCA-C5BF57041FF3}" type="datetimeFigureOut">
              <a:rPr lang="en-US" smtClean="0"/>
              <a:t>5/25/22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449C5-77B4-0A48-8F22-590E932C6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787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65EF4-131B-F747-BBCA-C5BF57041FF3}" type="datetimeFigureOut">
              <a:rPr lang="en-US" smtClean="0"/>
              <a:t>5/25/22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449C5-77B4-0A48-8F22-590E932C6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607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65EF4-131B-F747-BBCA-C5BF57041FF3}" type="datetimeFigureOut">
              <a:rPr lang="en-US" smtClean="0"/>
              <a:t>5/25/22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449C5-77B4-0A48-8F22-590E932C6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572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65EF4-131B-F747-BBCA-C5BF57041FF3}" type="datetimeFigureOut">
              <a:rPr lang="en-US" smtClean="0"/>
              <a:t>5/25/22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449C5-77B4-0A48-8F22-590E932C6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668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png"/><Relationship Id="rId18" Type="http://schemas.openxmlformats.org/officeDocument/2006/relationships/customXml" Target="../ink/ink8.xml"/><Relationship Id="rId26" Type="http://schemas.openxmlformats.org/officeDocument/2006/relationships/customXml" Target="../ink/ink12.xml"/><Relationship Id="rId39" Type="http://schemas.openxmlformats.org/officeDocument/2006/relationships/image" Target="../media/image21.png"/><Relationship Id="rId21" Type="http://schemas.openxmlformats.org/officeDocument/2006/relationships/image" Target="../media/image12.png"/><Relationship Id="rId34" Type="http://schemas.openxmlformats.org/officeDocument/2006/relationships/customXml" Target="../ink/ink16.xml"/><Relationship Id="rId42" Type="http://schemas.openxmlformats.org/officeDocument/2006/relationships/customXml" Target="../ink/ink20.xml"/><Relationship Id="rId47" Type="http://schemas.openxmlformats.org/officeDocument/2006/relationships/image" Target="../media/image25.png"/><Relationship Id="rId50" Type="http://schemas.openxmlformats.org/officeDocument/2006/relationships/customXml" Target="../ink/ink24.xml"/><Relationship Id="rId55" Type="http://schemas.openxmlformats.org/officeDocument/2006/relationships/image" Target="../media/image2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6" Type="http://schemas.openxmlformats.org/officeDocument/2006/relationships/customXml" Target="../ink/ink7.xml"/><Relationship Id="rId29" Type="http://schemas.openxmlformats.org/officeDocument/2006/relationships/image" Target="../media/image16.png"/><Relationship Id="rId11" Type="http://schemas.openxmlformats.org/officeDocument/2006/relationships/image" Target="../media/image7.png"/><Relationship Id="rId24" Type="http://schemas.openxmlformats.org/officeDocument/2006/relationships/customXml" Target="../ink/ink11.xml"/><Relationship Id="rId32" Type="http://schemas.openxmlformats.org/officeDocument/2006/relationships/customXml" Target="../ink/ink15.xml"/><Relationship Id="rId37" Type="http://schemas.openxmlformats.org/officeDocument/2006/relationships/image" Target="../media/image20.png"/><Relationship Id="rId40" Type="http://schemas.openxmlformats.org/officeDocument/2006/relationships/customXml" Target="../ink/ink19.xml"/><Relationship Id="rId45" Type="http://schemas.openxmlformats.org/officeDocument/2006/relationships/image" Target="../media/image24.png"/><Relationship Id="rId53" Type="http://schemas.openxmlformats.org/officeDocument/2006/relationships/image" Target="../media/image28.png"/><Relationship Id="rId5" Type="http://schemas.openxmlformats.org/officeDocument/2006/relationships/image" Target="../media/image4.png"/><Relationship Id="rId19" Type="http://schemas.openxmlformats.org/officeDocument/2006/relationships/image" Target="../media/image11.png"/><Relationship Id="rId4" Type="http://schemas.openxmlformats.org/officeDocument/2006/relationships/customXml" Target="../ink/ink1.xml"/><Relationship Id="rId9" Type="http://schemas.openxmlformats.org/officeDocument/2006/relationships/image" Target="../media/image6.png"/><Relationship Id="rId14" Type="http://schemas.openxmlformats.org/officeDocument/2006/relationships/customXml" Target="../ink/ink6.xml"/><Relationship Id="rId22" Type="http://schemas.openxmlformats.org/officeDocument/2006/relationships/customXml" Target="../ink/ink10.xml"/><Relationship Id="rId27" Type="http://schemas.openxmlformats.org/officeDocument/2006/relationships/image" Target="../media/image15.png"/><Relationship Id="rId30" Type="http://schemas.openxmlformats.org/officeDocument/2006/relationships/customXml" Target="../ink/ink14.xml"/><Relationship Id="rId35" Type="http://schemas.openxmlformats.org/officeDocument/2006/relationships/image" Target="../media/image19.png"/><Relationship Id="rId43" Type="http://schemas.openxmlformats.org/officeDocument/2006/relationships/image" Target="../media/image23.png"/><Relationship Id="rId48" Type="http://schemas.openxmlformats.org/officeDocument/2006/relationships/customXml" Target="../ink/ink23.xml"/><Relationship Id="rId56" Type="http://schemas.openxmlformats.org/officeDocument/2006/relationships/customXml" Target="../ink/ink27.xml"/><Relationship Id="rId8" Type="http://schemas.openxmlformats.org/officeDocument/2006/relationships/customXml" Target="../ink/ink3.xml"/><Relationship Id="rId51" Type="http://schemas.openxmlformats.org/officeDocument/2006/relationships/image" Target="../media/image27.png"/><Relationship Id="rId3" Type="http://schemas.openxmlformats.org/officeDocument/2006/relationships/image" Target="../media/image3.png"/><Relationship Id="rId12" Type="http://schemas.openxmlformats.org/officeDocument/2006/relationships/customXml" Target="../ink/ink5.xml"/><Relationship Id="rId17" Type="http://schemas.openxmlformats.org/officeDocument/2006/relationships/image" Target="../media/image10.png"/><Relationship Id="rId25" Type="http://schemas.openxmlformats.org/officeDocument/2006/relationships/image" Target="../media/image14.png"/><Relationship Id="rId33" Type="http://schemas.openxmlformats.org/officeDocument/2006/relationships/image" Target="../media/image18.png"/><Relationship Id="rId38" Type="http://schemas.openxmlformats.org/officeDocument/2006/relationships/customXml" Target="../ink/ink18.xml"/><Relationship Id="rId46" Type="http://schemas.openxmlformats.org/officeDocument/2006/relationships/customXml" Target="../ink/ink22.xml"/><Relationship Id="rId20" Type="http://schemas.openxmlformats.org/officeDocument/2006/relationships/customXml" Target="../ink/ink9.xml"/><Relationship Id="rId41" Type="http://schemas.openxmlformats.org/officeDocument/2006/relationships/image" Target="../media/image22.png"/><Relationship Id="rId54" Type="http://schemas.openxmlformats.org/officeDocument/2006/relationships/customXml" Target="../ink/ink2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5" Type="http://schemas.openxmlformats.org/officeDocument/2006/relationships/image" Target="../media/image9.png"/><Relationship Id="rId23" Type="http://schemas.openxmlformats.org/officeDocument/2006/relationships/image" Target="../media/image13.png"/><Relationship Id="rId28" Type="http://schemas.openxmlformats.org/officeDocument/2006/relationships/customXml" Target="../ink/ink13.xml"/><Relationship Id="rId36" Type="http://schemas.openxmlformats.org/officeDocument/2006/relationships/customXml" Target="../ink/ink17.xml"/><Relationship Id="rId49" Type="http://schemas.openxmlformats.org/officeDocument/2006/relationships/image" Target="../media/image26.png"/><Relationship Id="rId57" Type="http://schemas.openxmlformats.org/officeDocument/2006/relationships/image" Target="../media/image30.png"/><Relationship Id="rId10" Type="http://schemas.openxmlformats.org/officeDocument/2006/relationships/customXml" Target="../ink/ink4.xml"/><Relationship Id="rId31" Type="http://schemas.openxmlformats.org/officeDocument/2006/relationships/image" Target="../media/image17.png"/><Relationship Id="rId44" Type="http://schemas.openxmlformats.org/officeDocument/2006/relationships/customXml" Target="../ink/ink21.xml"/><Relationship Id="rId52" Type="http://schemas.openxmlformats.org/officeDocument/2006/relationships/customXml" Target="../ink/ink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Class Test 2 </a:t>
            </a:r>
            <a:br>
              <a:rPr lang="en-US" dirty="0"/>
            </a:br>
            <a:r>
              <a:rPr lang="en-US" sz="3100" dirty="0"/>
              <a:t>Class-wide Feedback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Mark distribution</a:t>
            </a:r>
          </a:p>
          <a:p>
            <a:r>
              <a:rPr lang="en-US" dirty="0"/>
              <a:t>Answer distribution</a:t>
            </a:r>
          </a:p>
          <a:p>
            <a:r>
              <a:rPr lang="en-US" dirty="0"/>
              <a:t>Issues (not many</a:t>
            </a:r>
            <a:r>
              <a:rPr lang="en-US"/>
              <a:t>, really)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164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11D12-E4A7-0D4E-9799-546BD351D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pic>
        <p:nvPicPr>
          <p:cNvPr id="10" name="Content Placeholder 9" descr="Chart&#10;&#10;Description automatically generated with medium confidence">
            <a:extLst>
              <a:ext uri="{FF2B5EF4-FFF2-40B4-BE49-F238E27FC236}">
                <a16:creationId xmlns:a16="http://schemas.microsoft.com/office/drawing/2014/main" id="{C0571CB2-C79A-A94C-A4E7-20875802DB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367" y="11575"/>
            <a:ext cx="9190182" cy="685800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C7B239A-E97D-C842-8D8F-F1AF891979F4}"/>
              </a:ext>
            </a:extLst>
          </p:cNvPr>
          <p:cNvSpPr/>
          <p:nvPr/>
        </p:nvSpPr>
        <p:spPr>
          <a:xfrm>
            <a:off x="10367" y="326691"/>
            <a:ext cx="8997709" cy="2004163"/>
          </a:xfrm>
          <a:prstGeom prst="rect">
            <a:avLst/>
          </a:prstGeom>
          <a:gradFill>
            <a:gsLst>
              <a:gs pos="9500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 w="6032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134104-B7CD-D543-A5B7-A6A7A427179B}"/>
              </a:ext>
            </a:extLst>
          </p:cNvPr>
          <p:cNvSpPr txBox="1"/>
          <p:nvPr/>
        </p:nvSpPr>
        <p:spPr>
          <a:xfrm>
            <a:off x="6799544" y="1507610"/>
            <a:ext cx="1998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Web Information Retrieval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1EB9CD-1752-33FB-5C1D-E928A4221DC4}"/>
              </a:ext>
            </a:extLst>
          </p:cNvPr>
          <p:cNvSpPr txBox="1"/>
          <p:nvPr/>
        </p:nvSpPr>
        <p:spPr>
          <a:xfrm>
            <a:off x="6623583" y="4363594"/>
            <a:ext cx="1895071" cy="830997"/>
          </a:xfrm>
          <a:prstGeom prst="rect">
            <a:avLst/>
          </a:prstGeom>
          <a:solidFill>
            <a:srgbClr val="FFFF00">
              <a:alpha val="66000"/>
            </a:srgbClr>
          </a:solidFill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FF0000"/>
                </a:solidFill>
              </a:rPr>
              <a:t>Smaller Mark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Variability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18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11D12-E4A7-0D4E-9799-546BD351D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pic>
        <p:nvPicPr>
          <p:cNvPr id="10" name="Content Placeholder 9" descr="Chart&#10;&#10;Description automatically generated with medium confidence">
            <a:extLst>
              <a:ext uri="{FF2B5EF4-FFF2-40B4-BE49-F238E27FC236}">
                <a16:creationId xmlns:a16="http://schemas.microsoft.com/office/drawing/2014/main" id="{C0571CB2-C79A-A94C-A4E7-20875802DB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367" y="0"/>
            <a:ext cx="9190182" cy="6858000"/>
          </a:xfr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E9B24FD-2445-B66D-18D3-7E434EDED3AD}"/>
                  </a:ext>
                </a:extLst>
              </p14:cNvPr>
              <p14:cNvContentPartPr/>
              <p14:nvPr/>
            </p14:nvContentPartPr>
            <p14:xfrm>
              <a:off x="1400195" y="2419022"/>
              <a:ext cx="1832040" cy="428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E9B24FD-2445-B66D-18D3-7E434EDED3A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46555" y="2311022"/>
                <a:ext cx="193968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27F526D-2A10-14E4-1CA4-7B34E30C4143}"/>
                  </a:ext>
                </a:extLst>
              </p14:cNvPr>
              <p14:cNvContentPartPr/>
              <p14:nvPr/>
            </p14:nvContentPartPr>
            <p14:xfrm>
              <a:off x="2708435" y="2881982"/>
              <a:ext cx="497880" cy="468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27F526D-2A10-14E4-1CA4-7B34E30C414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54435" y="2773982"/>
                <a:ext cx="60552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084D3E4-D110-65B3-599D-A8BEA45346D7}"/>
                  </a:ext>
                </a:extLst>
              </p14:cNvPr>
              <p14:cNvContentPartPr/>
              <p14:nvPr/>
            </p14:nvContentPartPr>
            <p14:xfrm>
              <a:off x="1956035" y="3554102"/>
              <a:ext cx="1190520" cy="4752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084D3E4-D110-65B3-599D-A8BEA45346D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02035" y="3446102"/>
                <a:ext cx="129816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54F8457-4078-7FD3-52A4-33F0DC30382A}"/>
                  </a:ext>
                </a:extLst>
              </p14:cNvPr>
              <p14:cNvContentPartPr/>
              <p14:nvPr/>
            </p14:nvContentPartPr>
            <p14:xfrm>
              <a:off x="2141075" y="5264462"/>
              <a:ext cx="1121760" cy="234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54F8457-4078-7FD3-52A4-33F0DC30382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087435" y="5156462"/>
                <a:ext cx="122940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083ED7B-4BC1-26FD-23B1-3EF235393AE4}"/>
                  </a:ext>
                </a:extLst>
              </p14:cNvPr>
              <p14:cNvContentPartPr/>
              <p14:nvPr/>
            </p14:nvContentPartPr>
            <p14:xfrm>
              <a:off x="1469675" y="6469382"/>
              <a:ext cx="1779120" cy="3492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083ED7B-4BC1-26FD-23B1-3EF235393AE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416035" y="6361742"/>
                <a:ext cx="1886760" cy="250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F0558F0F-F94A-AC34-71D1-00C65A0C8195}"/>
              </a:ext>
            </a:extLst>
          </p:cNvPr>
          <p:cNvGrpSpPr/>
          <p:nvPr/>
        </p:nvGrpSpPr>
        <p:grpSpPr>
          <a:xfrm>
            <a:off x="185915" y="2303102"/>
            <a:ext cx="853560" cy="522360"/>
            <a:chOff x="185915" y="2303102"/>
            <a:chExt cx="853560" cy="522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7742D71-27A3-DDD7-92B6-9CA72CB0D4E3}"/>
                    </a:ext>
                  </a:extLst>
                </p14:cNvPr>
                <p14:cNvContentPartPr/>
                <p14:nvPr/>
              </p14:nvContentPartPr>
              <p14:xfrm>
                <a:off x="185915" y="2303102"/>
                <a:ext cx="273600" cy="37188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7742D71-27A3-DDD7-92B6-9CA72CB0D4E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55315" y="2272502"/>
                  <a:ext cx="334800" cy="43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2DE4D8A-6488-23D5-6CB0-56438A1E68F9}"/>
                    </a:ext>
                  </a:extLst>
                </p14:cNvPr>
                <p14:cNvContentPartPr/>
                <p14:nvPr/>
              </p14:nvContentPartPr>
              <p14:xfrm>
                <a:off x="393275" y="2384102"/>
                <a:ext cx="272880" cy="2869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2DE4D8A-6488-23D5-6CB0-56438A1E68F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62675" y="2353502"/>
                  <a:ext cx="33408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B679F6C-235B-0640-7F8C-92E453EF47CA}"/>
                    </a:ext>
                  </a:extLst>
                </p14:cNvPr>
                <p14:cNvContentPartPr/>
                <p14:nvPr/>
              </p14:nvContentPartPr>
              <p14:xfrm>
                <a:off x="551675" y="2635382"/>
                <a:ext cx="254520" cy="1591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B679F6C-235B-0640-7F8C-92E453EF47C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21075" y="2604782"/>
                  <a:ext cx="31608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FB2C3ED-C51C-7400-7518-C9B306059095}"/>
                    </a:ext>
                  </a:extLst>
                </p14:cNvPr>
                <p14:cNvContentPartPr/>
                <p14:nvPr/>
              </p14:nvContentPartPr>
              <p14:xfrm>
                <a:off x="788555" y="2476982"/>
                <a:ext cx="250920" cy="3484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FB2C3ED-C51C-7400-7518-C9B30605909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57595" y="2446022"/>
                  <a:ext cx="312120" cy="409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6C02B97-6A81-0282-217D-68D790ABA287}"/>
                  </a:ext>
                </a:extLst>
              </p14:cNvPr>
              <p14:cNvContentPartPr/>
              <p14:nvPr/>
            </p14:nvContentPartPr>
            <p14:xfrm>
              <a:off x="109955" y="3981422"/>
              <a:ext cx="202680" cy="39240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6C02B97-6A81-0282-217D-68D790ABA287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9355" y="3950822"/>
                <a:ext cx="263880" cy="45360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6CC8D24A-CB08-21E2-2C2E-9F2B6C65F035}"/>
              </a:ext>
            </a:extLst>
          </p:cNvPr>
          <p:cNvGrpSpPr/>
          <p:nvPr/>
        </p:nvGrpSpPr>
        <p:grpSpPr>
          <a:xfrm>
            <a:off x="148115" y="6146102"/>
            <a:ext cx="1240920" cy="534960"/>
            <a:chOff x="148115" y="6146102"/>
            <a:chExt cx="1240920" cy="534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B029E27-FEEC-4A29-1AD7-DD5F97F0108C}"/>
                    </a:ext>
                  </a:extLst>
                </p14:cNvPr>
                <p14:cNvContentPartPr/>
                <p14:nvPr/>
              </p14:nvContentPartPr>
              <p14:xfrm>
                <a:off x="148115" y="6146102"/>
                <a:ext cx="252360" cy="3535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B029E27-FEEC-4A29-1AD7-DD5F97F0108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17155" y="6115142"/>
                  <a:ext cx="313560" cy="41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40EE371-07AB-9513-1067-FC34E85A266C}"/>
                    </a:ext>
                  </a:extLst>
                </p14:cNvPr>
                <p14:cNvContentPartPr/>
                <p14:nvPr/>
              </p14:nvContentPartPr>
              <p14:xfrm>
                <a:off x="352235" y="6377582"/>
                <a:ext cx="140400" cy="13860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40EE371-07AB-9513-1067-FC34E85A266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21635" y="6346622"/>
                  <a:ext cx="2019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DDB424D-A5B0-9CD4-A811-C22350778BBD}"/>
                    </a:ext>
                  </a:extLst>
                </p14:cNvPr>
                <p14:cNvContentPartPr/>
                <p14:nvPr/>
              </p14:nvContentPartPr>
              <p14:xfrm>
                <a:off x="568595" y="6391262"/>
                <a:ext cx="228600" cy="12888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DDB424D-A5B0-9CD4-A811-C22350778BB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37635" y="6360662"/>
                  <a:ext cx="2898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596FBBA-2AEE-0FE9-1971-01DBA6C2141A}"/>
                    </a:ext>
                  </a:extLst>
                </p14:cNvPr>
                <p14:cNvContentPartPr/>
                <p14:nvPr/>
              </p14:nvContentPartPr>
              <p14:xfrm>
                <a:off x="708635" y="6481622"/>
                <a:ext cx="109800" cy="7272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596FBBA-2AEE-0FE9-1971-01DBA6C2141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78035" y="6451022"/>
                  <a:ext cx="1710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94CDE8E-A28A-F941-AC11-EE66DF40E93A}"/>
                    </a:ext>
                  </a:extLst>
                </p14:cNvPr>
                <p14:cNvContentPartPr/>
                <p14:nvPr/>
              </p14:nvContentPartPr>
              <p14:xfrm>
                <a:off x="929675" y="6481622"/>
                <a:ext cx="150120" cy="12132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94CDE8E-A28A-F941-AC11-EE66DF40E93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99075" y="6451022"/>
                  <a:ext cx="2113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46E58D1-DBC2-7700-507A-7F76FC9197AB}"/>
                    </a:ext>
                  </a:extLst>
                </p14:cNvPr>
                <p14:cNvContentPartPr/>
                <p14:nvPr/>
              </p14:nvContentPartPr>
              <p14:xfrm>
                <a:off x="1162595" y="6539942"/>
                <a:ext cx="95400" cy="1040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46E58D1-DBC2-7700-507A-7F76FC9197A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131635" y="6509342"/>
                  <a:ext cx="1566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C086A685-D649-CD01-F4C7-12F9B75FE1FA}"/>
                    </a:ext>
                  </a:extLst>
                </p14:cNvPr>
                <p14:cNvContentPartPr/>
                <p14:nvPr/>
              </p14:nvContentPartPr>
              <p14:xfrm>
                <a:off x="1352675" y="6551102"/>
                <a:ext cx="33480" cy="1299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C086A685-D649-CD01-F4C7-12F9B75FE1F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321715" y="6520502"/>
                  <a:ext cx="9504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BAADDFE-B11F-2307-10FF-9B864D98795F}"/>
                    </a:ext>
                  </a:extLst>
                </p14:cNvPr>
                <p14:cNvContentPartPr/>
                <p14:nvPr/>
              </p14:nvContentPartPr>
              <p14:xfrm>
                <a:off x="1347635" y="6412142"/>
                <a:ext cx="41400" cy="3348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BAADDFE-B11F-2307-10FF-9B864D98795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317035" y="6381542"/>
                  <a:ext cx="102600" cy="9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E4D6CD01-CD9E-9E23-E738-C0C8216D4B5C}"/>
              </a:ext>
            </a:extLst>
          </p:cNvPr>
          <p:cNvGrpSpPr/>
          <p:nvPr/>
        </p:nvGrpSpPr>
        <p:grpSpPr>
          <a:xfrm>
            <a:off x="1053155" y="3529982"/>
            <a:ext cx="701280" cy="463680"/>
            <a:chOff x="1053155" y="3529982"/>
            <a:chExt cx="701280" cy="463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F6E421F-AC34-42FD-EB54-5A32F1723EAF}"/>
                    </a:ext>
                  </a:extLst>
                </p14:cNvPr>
                <p14:cNvContentPartPr/>
                <p14:nvPr/>
              </p14:nvContentPartPr>
              <p14:xfrm>
                <a:off x="1053155" y="3614222"/>
                <a:ext cx="591840" cy="37944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F6E421F-AC34-42FD-EB54-5A32F1723EA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22555" y="3583262"/>
                  <a:ext cx="653400" cy="44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CC42CCB-7D25-384D-38F0-048F752E5F91}"/>
                    </a:ext>
                  </a:extLst>
                </p14:cNvPr>
                <p14:cNvContentPartPr/>
                <p14:nvPr/>
              </p14:nvContentPartPr>
              <p14:xfrm>
                <a:off x="1539155" y="3529982"/>
                <a:ext cx="215280" cy="18540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CC42CCB-7D25-384D-38F0-048F752E5F9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508555" y="3499382"/>
                  <a:ext cx="276480" cy="24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9DCAA390-F264-B563-CD27-BF42C547BF60}"/>
              </a:ext>
            </a:extLst>
          </p:cNvPr>
          <p:cNvGrpSpPr/>
          <p:nvPr/>
        </p:nvGrpSpPr>
        <p:grpSpPr>
          <a:xfrm>
            <a:off x="312275" y="3992942"/>
            <a:ext cx="1278000" cy="1352520"/>
            <a:chOff x="312275" y="3992942"/>
            <a:chExt cx="1278000" cy="1352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E1EAF90-922B-3398-F784-D0599963F289}"/>
                    </a:ext>
                  </a:extLst>
                </p14:cNvPr>
                <p14:cNvContentPartPr/>
                <p14:nvPr/>
              </p14:nvContentPartPr>
              <p14:xfrm>
                <a:off x="312275" y="3992942"/>
                <a:ext cx="225720" cy="48960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E1EAF90-922B-3398-F784-D0599963F289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81675" y="3962342"/>
                  <a:ext cx="286920" cy="55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F268B82-9F5D-F405-434B-876FA4D40BF6}"/>
                    </a:ext>
                  </a:extLst>
                </p14:cNvPr>
                <p14:cNvContentPartPr/>
                <p14:nvPr/>
              </p14:nvContentPartPr>
              <p14:xfrm>
                <a:off x="485435" y="4317302"/>
                <a:ext cx="181080" cy="1353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F268B82-9F5D-F405-434B-876FA4D40BF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54475" y="4286342"/>
                  <a:ext cx="2422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5A9C7AB-754F-C663-BEE5-904FD67EBDBE}"/>
                    </a:ext>
                  </a:extLst>
                </p14:cNvPr>
                <p14:cNvContentPartPr/>
                <p14:nvPr/>
              </p14:nvContentPartPr>
              <p14:xfrm>
                <a:off x="727715" y="4345742"/>
                <a:ext cx="152280" cy="15120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5A9C7AB-754F-C663-BEE5-904FD67EBDB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97115" y="4315142"/>
                  <a:ext cx="2138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D1C203E-D2CC-D329-E0A2-A6A18D7209AC}"/>
                    </a:ext>
                  </a:extLst>
                </p14:cNvPr>
                <p14:cNvContentPartPr/>
                <p14:nvPr/>
              </p14:nvContentPartPr>
              <p14:xfrm>
                <a:off x="874955" y="4166822"/>
                <a:ext cx="275760" cy="4366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D1C203E-D2CC-D329-E0A2-A6A18D7209A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44355" y="4135862"/>
                  <a:ext cx="337320" cy="49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9AB4E50-EE00-ED16-811D-D24148258968}"/>
                    </a:ext>
                  </a:extLst>
                </p14:cNvPr>
                <p14:cNvContentPartPr/>
                <p14:nvPr/>
              </p14:nvContentPartPr>
              <p14:xfrm>
                <a:off x="1288235" y="4282382"/>
                <a:ext cx="150120" cy="40032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9AB4E50-EE00-ED16-811D-D2414825896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257635" y="4251782"/>
                  <a:ext cx="211320" cy="46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6B95B0D-B9EC-12BB-B741-13B85A8F517F}"/>
                    </a:ext>
                  </a:extLst>
                </p14:cNvPr>
                <p14:cNvContentPartPr/>
                <p14:nvPr/>
              </p14:nvContentPartPr>
              <p14:xfrm>
                <a:off x="1383275" y="4606382"/>
                <a:ext cx="190800" cy="1746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6B95B0D-B9EC-12BB-B741-13B85A8F517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352675" y="4575782"/>
                  <a:ext cx="25236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08A5258-79FF-C272-CF07-624959B897FB}"/>
                    </a:ext>
                  </a:extLst>
                </p14:cNvPr>
                <p14:cNvContentPartPr/>
                <p14:nvPr/>
              </p14:nvContentPartPr>
              <p14:xfrm>
                <a:off x="646715" y="4730942"/>
                <a:ext cx="943560" cy="6145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08A5258-79FF-C272-CF07-624959B897F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16115" y="4700342"/>
                  <a:ext cx="1005120" cy="6757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22135D36-3040-ABCA-C696-2DB3277E3223}"/>
              </a:ext>
            </a:extLst>
          </p:cNvPr>
          <p:cNvSpPr/>
          <p:nvPr/>
        </p:nvSpPr>
        <p:spPr>
          <a:xfrm flipH="1">
            <a:off x="3309128" y="2338578"/>
            <a:ext cx="2030529" cy="4256011"/>
          </a:xfrm>
          <a:prstGeom prst="rect">
            <a:avLst/>
          </a:prstGeom>
          <a:solidFill>
            <a:srgbClr val="C0504D">
              <a:alpha val="0"/>
            </a:srgbClr>
          </a:solidFill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4317F25-29E3-F0B9-1C77-AF414C6D706A}"/>
              </a:ext>
            </a:extLst>
          </p:cNvPr>
          <p:cNvSpPr txBox="1"/>
          <p:nvPr/>
        </p:nvSpPr>
        <p:spPr>
          <a:xfrm>
            <a:off x="6020942" y="1891764"/>
            <a:ext cx="2665858" cy="830997"/>
          </a:xfrm>
          <a:prstGeom prst="rect">
            <a:avLst/>
          </a:prstGeom>
          <a:solidFill>
            <a:srgbClr val="FFFF00">
              <a:alpha val="66000"/>
            </a:srgbClr>
          </a:solidFill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FF0000"/>
                </a:solidFill>
              </a:rPr>
              <a:t>Questions with less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Than 40% attempts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484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A730C-43C8-6040-A298-9D52CFFF8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en-US" dirty="0"/>
              <a:t>Marks</a:t>
            </a:r>
          </a:p>
        </p:txBody>
      </p:sp>
    </p:spTree>
    <p:extLst>
      <p:ext uri="{BB962C8B-B14F-4D97-AF65-F5344CB8AC3E}">
        <p14:creationId xmlns:p14="http://schemas.microsoft.com/office/powerpoint/2010/main" val="1495971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643C4363-F035-5C3B-D6E8-66665A719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855" y="1417638"/>
            <a:ext cx="8464767" cy="50695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 Distribution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33BF22-3888-2740-B13E-3FBF1B605C21}"/>
              </a:ext>
            </a:extLst>
          </p:cNvPr>
          <p:cNvSpPr txBox="1"/>
          <p:nvPr/>
        </p:nvSpPr>
        <p:spPr>
          <a:xfrm>
            <a:off x="172995" y="2038865"/>
            <a:ext cx="2795061" cy="646331"/>
          </a:xfrm>
          <a:prstGeom prst="rect">
            <a:avLst/>
          </a:prstGeom>
          <a:solidFill>
            <a:srgbClr val="FFFF00">
              <a:alpha val="66000"/>
            </a:srgb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26/34 took part</a:t>
            </a:r>
          </a:p>
          <a:p>
            <a:r>
              <a:rPr lang="en-US" b="1" dirty="0">
                <a:solidFill>
                  <a:srgbClr val="FF0000"/>
                </a:solidFill>
              </a:rPr>
              <a:t>Average 65% (Median 67%)</a:t>
            </a:r>
          </a:p>
        </p:txBody>
      </p:sp>
    </p:spTree>
    <p:extLst>
      <p:ext uri="{BB962C8B-B14F-4D97-AF65-F5344CB8AC3E}">
        <p14:creationId xmlns:p14="http://schemas.microsoft.com/office/powerpoint/2010/main" val="3639101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643C4363-F035-5C3B-D6E8-66665A719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855" y="1417638"/>
            <a:ext cx="8464767" cy="50695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 Distribution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33BF22-3888-2740-B13E-3FBF1B605C21}"/>
              </a:ext>
            </a:extLst>
          </p:cNvPr>
          <p:cNvSpPr txBox="1"/>
          <p:nvPr/>
        </p:nvSpPr>
        <p:spPr>
          <a:xfrm>
            <a:off x="172995" y="2038865"/>
            <a:ext cx="3103478" cy="923330"/>
          </a:xfrm>
          <a:prstGeom prst="rect">
            <a:avLst/>
          </a:prstGeom>
          <a:solidFill>
            <a:srgbClr val="FFFF00">
              <a:alpha val="66000"/>
            </a:srgb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 lot better than the first test. </a:t>
            </a:r>
          </a:p>
          <a:p>
            <a:r>
              <a:rPr lang="en-US" b="1" dirty="0">
                <a:solidFill>
                  <a:srgbClr val="FF0000"/>
                </a:solidFill>
              </a:rPr>
              <a:t>No fat tail, many people got </a:t>
            </a:r>
          </a:p>
          <a:p>
            <a:r>
              <a:rPr lang="en-US" b="1" dirty="0">
                <a:solidFill>
                  <a:srgbClr val="FF0000"/>
                </a:solidFill>
              </a:rPr>
              <a:t>distinction marks.</a:t>
            </a:r>
          </a:p>
        </p:txBody>
      </p:sp>
    </p:spTree>
    <p:extLst>
      <p:ext uri="{BB962C8B-B14F-4D97-AF65-F5344CB8AC3E}">
        <p14:creationId xmlns:p14="http://schemas.microsoft.com/office/powerpoint/2010/main" val="162554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643C4363-F035-5C3B-D6E8-66665A719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855" y="1417638"/>
            <a:ext cx="8464767" cy="50695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 Distribution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33BF22-3888-2740-B13E-3FBF1B605C21}"/>
              </a:ext>
            </a:extLst>
          </p:cNvPr>
          <p:cNvSpPr txBox="1"/>
          <p:nvPr/>
        </p:nvSpPr>
        <p:spPr>
          <a:xfrm>
            <a:off x="351855" y="1951672"/>
            <a:ext cx="4474788" cy="1477328"/>
          </a:xfrm>
          <a:prstGeom prst="rect">
            <a:avLst/>
          </a:prstGeom>
          <a:solidFill>
            <a:srgbClr val="FFFF00">
              <a:alpha val="66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Attendance still not too good,</a:t>
            </a:r>
          </a:p>
          <a:p>
            <a:r>
              <a:rPr lang="en-US" b="1" dirty="0">
                <a:solidFill>
                  <a:srgbClr val="FF0000"/>
                </a:solidFill>
              </a:rPr>
              <a:t>but </a:t>
            </a:r>
          </a:p>
          <a:p>
            <a:pPr marL="342900" indent="-342900"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It did not go down, and</a:t>
            </a:r>
          </a:p>
          <a:p>
            <a:pPr marL="342900" indent="-342900"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It was a lot better than attendance to meetings (Q&amp;A sessions or tutorials)</a:t>
            </a:r>
          </a:p>
        </p:txBody>
      </p:sp>
    </p:spTree>
    <p:extLst>
      <p:ext uri="{BB962C8B-B14F-4D97-AF65-F5344CB8AC3E}">
        <p14:creationId xmlns:p14="http://schemas.microsoft.com/office/powerpoint/2010/main" val="644124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Chart, scatter chart&#10;&#10;Description automatically generated">
            <a:extLst>
              <a:ext uri="{FF2B5EF4-FFF2-40B4-BE49-F238E27FC236}">
                <a16:creationId xmlns:a16="http://schemas.microsoft.com/office/drawing/2014/main" id="{E013B84A-0E7B-D534-D4CA-229D53A80D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34725" y="0"/>
            <a:ext cx="9158275" cy="685800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0D43A7E-B895-DEF0-CC56-BBA7E68227EA}"/>
              </a:ext>
            </a:extLst>
          </p:cNvPr>
          <p:cNvSpPr txBox="1"/>
          <p:nvPr/>
        </p:nvSpPr>
        <p:spPr>
          <a:xfrm>
            <a:off x="6307139" y="1368706"/>
            <a:ext cx="2700996" cy="830997"/>
          </a:xfrm>
          <a:prstGeom prst="rect">
            <a:avLst/>
          </a:prstGeom>
          <a:solidFill>
            <a:srgbClr val="FFFF00">
              <a:alpha val="66000"/>
            </a:srgbClr>
          </a:solidFill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FF0000"/>
                </a:solidFill>
              </a:rPr>
              <a:t>This has gone down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From 0.66 in test 1.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78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A730C-43C8-6040-A298-9D52CFFF8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031843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Chart&#10;&#10;Description automatically generated with medium confidence">
            <a:extLst>
              <a:ext uri="{FF2B5EF4-FFF2-40B4-BE49-F238E27FC236}">
                <a16:creationId xmlns:a16="http://schemas.microsoft.com/office/drawing/2014/main" id="{39832220-8DC9-B768-2F7B-F123554044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90181" cy="6858000"/>
          </a:xfrm>
        </p:spPr>
      </p:pic>
    </p:spTree>
    <p:extLst>
      <p:ext uri="{BB962C8B-B14F-4D97-AF65-F5344CB8AC3E}">
        <p14:creationId xmlns:p14="http://schemas.microsoft.com/office/powerpoint/2010/main" val="1279026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11D12-E4A7-0D4E-9799-546BD351D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pic>
        <p:nvPicPr>
          <p:cNvPr id="10" name="Content Placeholder 9" descr="Chart&#10;&#10;Description automatically generated with medium confidence">
            <a:extLst>
              <a:ext uri="{FF2B5EF4-FFF2-40B4-BE49-F238E27FC236}">
                <a16:creationId xmlns:a16="http://schemas.microsoft.com/office/drawing/2014/main" id="{C0571CB2-C79A-A94C-A4E7-20875802DB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367" y="0"/>
            <a:ext cx="9190182" cy="6858000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C7B239A-E97D-C842-8D8F-F1AF891979F4}"/>
              </a:ext>
            </a:extLst>
          </p:cNvPr>
          <p:cNvSpPr/>
          <p:nvPr/>
        </p:nvSpPr>
        <p:spPr>
          <a:xfrm>
            <a:off x="10367" y="326691"/>
            <a:ext cx="8997709" cy="2004163"/>
          </a:xfrm>
          <a:prstGeom prst="rect">
            <a:avLst/>
          </a:prstGeom>
          <a:gradFill>
            <a:gsLst>
              <a:gs pos="9500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 w="6032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134104-B7CD-D543-A5B7-A6A7A427179B}"/>
              </a:ext>
            </a:extLst>
          </p:cNvPr>
          <p:cNvSpPr txBox="1"/>
          <p:nvPr/>
        </p:nvSpPr>
        <p:spPr>
          <a:xfrm>
            <a:off x="6799544" y="1507610"/>
            <a:ext cx="1998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Web Information Retrieval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1EB9CD-1752-33FB-5C1D-E928A4221DC4}"/>
              </a:ext>
            </a:extLst>
          </p:cNvPr>
          <p:cNvSpPr txBox="1"/>
          <p:nvPr/>
        </p:nvSpPr>
        <p:spPr>
          <a:xfrm>
            <a:off x="6623583" y="4363594"/>
            <a:ext cx="1175194" cy="461665"/>
          </a:xfrm>
          <a:prstGeom prst="rect">
            <a:avLst/>
          </a:prstGeom>
          <a:solidFill>
            <a:srgbClr val="FFFF00">
              <a:alpha val="66000"/>
            </a:srgbClr>
          </a:solidFill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rgbClr val="FF0000"/>
                </a:solidFill>
              </a:rPr>
              <a:t>Popular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4083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7078</TotalTime>
  <Words>218</Words>
  <Application>Microsoft Macintosh PowerPoint</Application>
  <PresentationFormat>On-screen Show (4:3)</PresentationFormat>
  <Paragraphs>42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Class Test 2  Class-wide Feedback</vt:lpstr>
      <vt:lpstr>Marks</vt:lpstr>
      <vt:lpstr>Mark Distribution</vt:lpstr>
      <vt:lpstr>Mark Distribution</vt:lpstr>
      <vt:lpstr>Mark Distribution</vt:lpstr>
      <vt:lpstr>PowerPoint Presentation</vt:lpstr>
      <vt:lpstr>Questions</vt:lpstr>
      <vt:lpstr>PowerPoint Presentation</vt:lpstr>
      <vt:lpstr>Questions</vt:lpstr>
      <vt:lpstr>Questions</vt:lpstr>
      <vt:lpstr>Questions</vt:lpstr>
    </vt:vector>
  </TitlesOfParts>
  <Company>The University of Liverpool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 Structure in the Web</dc:title>
  <dc:creator>Michele Zito</dc:creator>
  <cp:lastModifiedBy>Zito, Michele</cp:lastModifiedBy>
  <cp:revision>180</cp:revision>
  <cp:lastPrinted>2019-03-28T09:07:13Z</cp:lastPrinted>
  <dcterms:created xsi:type="dcterms:W3CDTF">2014-03-25T10:07:56Z</dcterms:created>
  <dcterms:modified xsi:type="dcterms:W3CDTF">2022-05-25T14:47:39Z</dcterms:modified>
</cp:coreProperties>
</file>