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1.xml" ContentType="application/inkml+xml"/>
  <Override PartName="/ppt/notesSlides/notesSlide15.xml" ContentType="application/vnd.openxmlformats-officedocument.presentationml.notesSlide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8" r:id="rId2"/>
    <p:sldId id="361" r:id="rId3"/>
    <p:sldId id="357" r:id="rId4"/>
    <p:sldId id="338" r:id="rId5"/>
    <p:sldId id="334" r:id="rId6"/>
    <p:sldId id="335" r:id="rId7"/>
    <p:sldId id="356" r:id="rId8"/>
    <p:sldId id="350" r:id="rId9"/>
    <p:sldId id="341" r:id="rId10"/>
    <p:sldId id="342" r:id="rId11"/>
    <p:sldId id="358" r:id="rId12"/>
    <p:sldId id="351" r:id="rId13"/>
    <p:sldId id="359" r:id="rId14"/>
    <p:sldId id="362" r:id="rId15"/>
    <p:sldId id="360" r:id="rId16"/>
    <p:sldId id="353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 autoAdjust="0"/>
    <p:restoredTop sz="83662" autoAdjust="0"/>
  </p:normalViewPr>
  <p:slideViewPr>
    <p:cSldViewPr snapToGrid="0" snapToObjects="1">
      <p:cViewPr varScale="1">
        <p:scale>
          <a:sx n="102" d="100"/>
          <a:sy n="102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16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0.4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5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6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7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9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6.1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6.2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6.3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7.0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7.1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7.3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0.9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8.0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 1 24575,'-5'7'0,"-1"-1"0,4-3 0,-4-1 0,-1-2 0,1 1 0,2 2 0,2-1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8.3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477 1244 24575,'0'-23'0,"0"-6"0,0-14 0,-2-9 0,-5-8 0,-5-2 0,-6 8 0,-2 6 0,1 10 0,2 5 0,1 5 0,-1 5 0,-1 4 0,1 0 0,1 0 0,-1-3 0,2-8 0,-2-3 0,2-7 0,-1-5 0,-2 0 0,2 2 0,0 4 0,5 6 0,2 4 0,4 5 0,0 3 0,-2 3 0,0-1 0,-2 0 0,0-2 0,-3-1 0,-1-2 0,-2-2 0,0-1 0,0-3 0,2 3 0,2 4 0,4 5 0,5 9 0,-1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0.4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0.5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0.6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0.8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1.1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1.6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24575,'0'13'0,"0"2"0,0-3 0,0 5 0,0 4 0,0-7 0,0 3 0,0-13 0,0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4.8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1 728 24575,'0'11'0,"0"-1"0,0 0 0,0 4 0,0 2 0,0 2 0,0 1 0,2 2 0,1 4 0,2-1 0,3 0 0,-1-3 0,1-2 0,1-1 0,-2-3 0,2-1 0,-3-1 0,1 0 0,-2 0 0,-2-3 0,-1-3 0,2 2 0,-2-3 0,1 6 0,-3-4 0,0 3 0,0 0 0,0-2 0,0-1 0,2-3 0,1 0 0,-1 4 0,0 4 0,-3 2 0,-2 1 0,-1-4 0,-1 4 0,2-7 0,-3 7 0,5-11 0,-5 4 0,4-4 0,-2 1 0,-1-1 0,1-1 0,-1-2 0,3-4 0,0-3 0,2-4 0,0-2 0,0 2 0,0 1 0,0 2 0,3 0 0,-1 0 0,6-3 0,-5 3 0,4-4 0,-1 1 0,2-2 0,1-2 0,3-2 0,2-2 0,3-1 0,1 0 0,1-4 0,0 1 0,0-1 0,0 0 0,0-1 0,2-4 0,1-4 0,4-3 0,1 2 0,0 2 0,0 4 0,0 1 0,-1 0 0,3 0 0,1-5 0,3 0 0,3-3 0,1 0 0,1-1 0,4-2 0,3-2 0,2 1 0,1 2 0,-2 0 0,-2 4 0,-4 2 0,-2 2 0,0 0 0,1 2 0,0-3 0,0 2 0,-3-1 0,-1 1 0,1 1 0,-2 0 0,-1 2 0,-3 3 0,-5 5 0,-4 4 0,0 0 0,-7 5 0,1 0 0,-10 3 0,0 2 0,-3-1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1.7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864 0 24575,'0'12'0,"0"3"0,0 1 0,0 8 0,0 6 0,0 7 0,0 8 0,0 3 0,0 5 0,-1 4 0,-3 2 0,-5 0 0,-6 0 0,-5 1 0,-2-1 0,0 2 0,-3 3 0,0-2 0,-1 3 0,2-4 0,4 1 0,-1 3 0,0 0 0,-2 3 0,-2 0 0,-1-3 0,-3-3 0,-1-4 0,-4 0 0,-4 1 0,-4 6 0,-3 4 0,-1 5 0,-2 5 0,1 1 0,-5 6 0,22-38 0,1-4 0,-4 7 0,2-5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45.1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3:16:47.8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1516 202 24575,'-32'-2'0,"-5"-2"0,-8-3 0,-5-2 0,1-3 0,-2 1 0,1-2 0,0-1 0,0 0 0,5 2 0,4 4 0,3 1 0,3 3 0,-1 2 0,0 0 0,-1 2 0,-1 0 0,0 0 0,1-2 0,2 0 0,3-1 0,1-3 0,12 5 0,-1-3 0,8 4 0,2 0 0,-3 0 0,5 0 0,-5 0 0,-2 0 0,-5 0 0,-6 5 0,-5 5 0,-1 5 0,0 5 0,2 0 0,1-3 0,-1-2 0,0-2 0,1-3 0,2 1 0,4 0 0,4-1 0,-2 5 0,10-6 0,-5 5 0,7-6 0,0 3 0,-1 1 0,1-1 0,2 2 0,0 0 0,2 0 0,1-1 0,1 0 0,1 1 0,0 0 0,-1 3 0,-1 1 0,-1 2 0,3 2 0,-2 1 0,1 5 0,1 4 0,0 4 0,2 6 0,0 3 0,0-1 0,0-5 0,0-5 0,0 3 0,0-16 0,0 10 0,0-14 0,0 6 0,0 0 0,0 0 0,0-1 0,0 1 0,0 2 0,0-10 0,0 4 0,0-5 0,0 3 0,0 3 0,0 3 0,0 3 0,0 4 0,0-2 0,0-5 0,0-4 0,0 19 0,-3 23 0,0 31 0,1-33 0,1 2 0,-1 4 0,1 1 0,1 3 0,0 1 0,1-2 0,2-2 0,1-6 0,2-2 0,6 41 0,0-12 0,-5-4 0,-6-2 0,-1-3 0,0-11 0,0-11 0,0-10 0,0-8 0,0-5 0,0 1 0,0 3 0,0 3 0,0 1 0,0-4 0,0 0 0,0-3 0,0 2 0,-3 3 0,0 1 0,-2 2 0,-1-2 0,1-3 0,1-3 0,1-1 0,2-1 0,1 0 0,0 2 0,0 2 0,0 0 0,0 1 0,0-6 0,0-6 0,-2-6 0,0-9 0,-2-5 0,-1-4 0,2 4 0,1 8 0,2 11 0,1 10 0,4 5 0,2 1 0,3-3 0,0-5 0,-3-6 0,-3-3 0,0-10 0,-1 1 0,0-8 0,-1 1 0,-2-1 0,0-1 0,0 4 0,0 1 0,0 1 0,0 4 0,0-5 0,0 5 0,0-3 0,0 4 0,0 2 0,0 0 0,0 2 0,0-1 0,2 1 0,0-1 0,3 4 0,2 0 0,-1 3 0,2 3 0,0 1 0,2 2 0,-2 2 0,0 1 0,0 0 0,-2-2 0,0-2 0,1-2 0,1-4 0,-1-3 0,0-2 0,-1-1 0,0 1 0,0 0 0,1-1 0,-1 1 0,0 0 0,-1-1 0,-1-1 0,-1-1 0,1 0 0,5 4 0,-4-6 0,6 4 0,-3-8 0,3 1 0,1 1 0,1-3 0,1 0 0,2-1 0,1 0 0,6 4 0,7 0 0,6 1 0,6 0 0,3-2 0,4 0 0,6 0 0,10 1 0,9 0 0,8 0 0,4 1 0,1-1 0,0 1 0,0-1 0,4 0 0,-42-6 0,2 1 0,3 0 0,2 0 0,4 1 0,2 0 0,3 0 0,1 1 0,1-2 0,0 1 0,3-1 0,-1 0 0,-10 0 0,-4 0 0,31 2 0,-20-3 0,0-5 0,29-1 0,-34 0 0,3 0 0,5 0 0,1 0 0,-1 0 0,0 0 0,0 0 0,-1 0 0,-1 0 0,-1 0 0,-1 0 0,0 0 0,-2 0 0,-1 0 0,-1 0 0,-1 0 0,-1 0 0,1 0 0,1 1 0,-1 0 0,1 0 0,0 1 0,3 0 0,0-1 0,6 1 0,1 0 0,8-2 0,1 1 0,-5 0 0,2-2 0,12-4 0,3-4 0,6-5 0,-1-4 0,-1-4 0,0-3 0,-30 7 0,0-1 0,-4 1-3392,13-4 0,-7 3 3392,26-6-67,-35 15 67,-34 9 0,-18 1 0,4 0 0,11 0 0,10 0 6750,11 0-6750,5 0 101,0 0-101,1-2 0,0-4 0,5 0 0,3-4 0,2 0 0,-1-3 0,-1-5 0,-1-2 0,-2-4 0,1-3 0,-3 0 0,-6 1 0,-4 3 0,-1 3 0,2-1 0,2-2 0,4-3 0,2-3 0,0-3 0,-2 1 0,-4 2 0,-3 1 0,-1 3 0,4 3 0,-3 2 0,0 3 0,-1 1 0,1 1 0,5-1 0,4 1 0,3-1 0,0-1 0,-4 3 0,-10 1 0,-13 5 0,0 4 0,16-4 0,21-7 0,16-10 0,3-5 0,-14 2 0,-10 5 0,-11 4 0,-8 4 0,-4 0 0,-3 0 0,-3 1 0,-3-1 0,1 2 0,1-2 0,2 0 0,-2-2 0,-1 0 0,-4 0 0,-1 0 0,-1 2 0,-4-1 0,-4 2 0,-2 2 0,-3-1 0,1-1 0,-1-5 0,3-6 0,3-6 0,1-7 0,2-4 0,-1-2 0,-2 4 0,-4 5 0,-3 7 0,-3 1 0,-3 1 0,0-4 0,-2-12 0,0-11 0,0-14 0,0-12 0,0-10 0,0-7 0,0-4 0,0 50 0,0-1 0,0-45 0,0 4 0,0 2 0,0 36 0,0 2 0,0-7 0,-4-25 0,-9 33 0,-13-23 0,-10-17 0,-3 6 0,1 5 0,3 6 0,7 12 0,3 8 0,5 7 0,2 6 0,0-1 0,0 2 0,0 2 0,-1-1 0,-1 3 0,-3-1 0,1 1 0,-1 0 0,0 1 0,4 1 0,1-2 0,2 3 0,1-1 0,-1-1 0,-2 2 0,1 1 0,0 4 0,3 7 0,4 8 0,3 2 0,5-2 0,-1-18 0,-4-18 0,-7-11 0,-7-2 0,-5 13 0,-3 11 0,-1 9 0,1 6 0,2 5 0,3 4 0,2 1 0,0 2 0,1 2 0,-3 1 0,2 2 0,0 0 0,1-1 0,-1 0 0,1-2 0,-1 0 0,0-1 0,1 1 0,-4 0 0,-3 0 0,-3-2 0,-3-2 0,-6-4 0,-3-3 0,-5-2 0,-39-6 0,-8 0 0,9 9 0,-7-5 0,8 5 0,45 19 0,17 0 0,-10 0 0,-18 0 0,-28 0 0,28 1 0,-4-2 0,-4-1 0,-1-1 0,-2-2 0,-1 1 0,0-2 0,0-1 0,4 0 0,0 0 0,3 1 0,1-1 0,-3 0 0,1-2 0,0 1 0,-1-1 0,-2 0 0,-1-1 0,-2 0 0,0 0 0,-1 1 0,-1 1 0,-2 0 0,0 0 0,1 3 0,0 1 0,3 1 0,1 0 0,6 2 0,1 0 0,-38 1 0,21 0 0,21 4 0,14-3 0,-10 3 0,-20-4 0,13 0 0,-4 0 0,-13-1 0,-3-1 0,-6-1 0,-1 0 0,2-1 0,1 0 0,6-1 0,2 0 0,6 2 0,2 0 0,4 1 0,1 1 0,3 0 0,1 0 0,-46 1 0,10 0 0,8 2 0,10 4 0,5 2 0,1 3 0,3 0 0,-2-3 0,1 0 0,2-1 0,3 3 0,24-4 0,-1 1 0,10-7 0,-11 0 0,-7 0 0,-1 0 0,-1 0 0,0 1 0,1 3 0,5 4 0,2 1 0,5-1 0,6-3 0,3-1 0,6 0 0,4-2 0,3 0 0,5 0 0,2-1 0,2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10:17:54.340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2315 52 20369,'-39'15'23,"6"-2"-18,26-12 1,-3 0-6,-1 2 5,1-3 7,-2 5-7,5-3 1,-5 3-6,3-3 5,1 1 1,1 1-6,0-1 6,-3 2-1,1 1 1,-5 1-1,-3 0 7,1 1-7,-4-1-5,3 0 11,1 1 23,-3-1 16,4 2-16,-1-3-29,4 0 1,2-1 0,-1-1-1,4 1 1,0-1-1,4 1 29,-4-1-28,-2 2 10,-1-1 85,-12 7-62,3-4 23,-4 5-62,8-4 34,1-1-29,0-2 1,-1 4 33,1-4-28,-3 1-5,6-1 22,-1-2-28,5 1 11,-5 3 23,7-2-29,-4 2-5,6-6 11,-4 2-5,0-1 22,-3 2-22,-1 1-6,-1 2 11,-1-1-11,-1 2 11,-10 3-5,5-3 27,-7 6-22,7-6 17,5 3-22,-3-2 5,3-1-5,2 1 44,-2-1-44,-1 3 33,-3-3-5,-2 1-29,4-1 23,-1-1-22,3 1-1,2-2 7,2 1-12,-4-2 5,4 2 1,-3-2-1,0 4 1,-3 0 39,-8 7-40,3-2 1,-1 3 22,5-5-22,1 1 38,-3 4-44,0-3 0,0 2 12,5-4-1,-6 6 17,1-4-23,-7 5 7,0-1-7,7-6 1,-2 4-1,8-7 7,2-1-7,-1 4 1,2-2-1,-4 3-5,0-4 0,4 1 6,1-1 0,2-2-1,0 1 1,-3 1-6,3-1 11,-5 5-5,5-4-6,-7 3 39,2 5-11,0-5-23,-3 4 1,4-2 33,1-1-39,-2 2 0,2-4 11,-6 5-11,2-4 0,1 3 12,0-6 16,0 6-17,1-6-6,-4 5-5,9-6 12,-5-1-12,5 1 5,-5 6 1,0-2-1,3 3-5,-1-3 6,3-4-6,0-1 6,0 1-1,2 0-5,-2-1 0,4 1 6,-4 0-6,3-1 0,-2 1 5,2-2-5,-1 0 6,3-2-6,1 0 6,-3 2-1,1 0 6,-4-1 17,0 2-28,0 4 0,0-3 12,0 1-12,4-1 5,-2 0-5,3 1 6,-3-3-1,1 4 1,-3-5 0,0 1 28,4 2-28,-2-2-6,0 1 28,-1 3-23,-1 2 6,1 1-5,-1 3-6,0-4 0,0 4 0,2-3 0,-6 0 0,4-2 0,1 1 11,-1 8-11,3-4 0,1 4 6,-1-10-1,3 2-5,-1-5 6,0-1-6,-1-1 11,3-2 17,-4 1-28,4-4 6,0 3-1,-3 0-5,3 1 0,-4 3 0,1-2 0,3-1 0,-4 0 0,4-1 0,-3 2 6,3 0 22,-3 2-17,1 1 34,0 0-45,-1 3 0,3-3 6,0 4-6,0-4 0,0 0-6,0-1 6,0-1 0,0 0 6,0 0-6,0-2 5,-2 2 1,0 0-6,-3 0 0,3-3 0,1 1 0,1-2 0,0 1 0,0-1 0,0-1 5,0 3-5,0-1 0,0 1 6,0-2 0,0 2 5,0 4-11,0 0 39,-4 2-5,4 2-29,-3-3-5,-1 4 0,4-2 0,-3 0 6,3-1-6,0-1 0,-4 5 11,4-2-11,-5 4 39,3-7-16,-1 1-23,3 2 11,-2-5-6,1 2-5,-3-3 0,4 0 6,0-2 0,0 2 5,-2 2-11,1-2 33,-1 1-33,2-1 0,-4-3 0,4 3 6,-3-1 0,0-2-6,3 5 0,-4-2 5,1 1-5,-1 1 6,-3 0-6,4-1 0,-2 4 5,3-1 1,0 2 0,-1 0-6,1 5 0,-3-4 0,5 2 5,-7-6 1,7-2-6,-7 2 0,7-5 0,-3 2 5,3-5-5,0 1 0,-4 0 0,4 1 6,-3 1-6,3-1 0,0 1 0,-2 5 0,0-1 0,-3 5 6,3-2-6,-3 0 5,2 0-5,-1 2 0,-3-2 0,7 2 6,-3-3-6,0 5 0,-1-3 0,1 2 0,-3-3 0,5-3 5,-1 4 1,-1-3-6,-1 2 11,1 1-11,-4 1 6,3 8-1,-3-6-5,4 5-5,0-9 5,3 2 5,0-3-5,0-1 0,-2 2 0,0-5 0,0 3 0,2-3 6,-3-1 5,1 7-11,0-6 6,-1 8-1,3-4-5,-3 3 0,-1 0 6,1 0-6,-1 3 0,-3-3-6,7 0 6,-5 0 0,3-1-5,-1 0 5,3-2-6,0 2 6,0-4 0,-2 4 0,1-4 6,-1 1-6,-2 1 5,3-4-5,-1 3 0,2-3 0,0 2 6,0-1-6,0 4 11,0-1-11,0 2 6,-4 1-1,4 0-5,-3 10 0,3-9-5,0 5 5,0-6-6,0 3 6,0-6 0,0 2 0,0-4 0,0-5 0,0 4 0,0-1 0,0 2 6,0 0-1,0 2-5,0 0 0,0 0 0,0 5 0,0-6-5,0 5 5,0-6-6,0-1 12,0 1-6,0 0 0,0 2 0,0-2 0,0 3 0,3 5-6,-3-4 6,6 4 0,-1-5 0,0-4 0,0 5 0,0-9 0,-5 2 0,4-1 0,-1 1 0,-3-1 0,4 3 0,-4-1 6,3 0-6,-3 2 0,4-3 0,-1 2 5,-3 4-5,3-2 6,-1 4-6,2-1-6,6 8 12,-3-6-6,0 6 0,0-11 0,-7 4 0,3-5 6,-1 4-6,0-4 5,1 3 1,-3-3-6,0 4 0,0-4 5,2 6-5,1-4 0,2 3 0,-3-2 0,2-3 0,-4 3 0,6-2-5,-6-1 5,4 2 0,-1-5-6,-3 3 6,4-4-5,-4 3 5,0-3 5,0 1-5,0 1 6,0-3-6,0 2 5,3 3-5,-3-2 0,4 5 6,-4 0 0,0 9-6,1-5 0,5 11 5,-3-10-5,-1 4 0,-2-3 0,0 4 0,0-4 11,7 11-11,-6-11 0,5 9 6,-6-13-6,0 0 0,0-1 0,0-2-6,0 2 6,0-2 0,0 1 6,0 0-6,0-3 0,0 3 6,0 1-6,0-3 0,0 5 0,0-6 0,0 0 0,0-1 0,3 4 0,-3 2 0,3 0 0,-3 3 0,0-1 0,0 3 0,0-3 0,0 4 0,0-2 0,4-5 0,-4 6 0,3-7 0,-3 2 0,0 2 0,0-4 0,0 0 0,0 0 0,0-1 5,0 2-5,0 1 6,0-3-6,0-1 0,0-1 0,0 0 0,0-3 0,0 3 0,0-2 5,0 5-5,0-2 0,0 1 0,0-5 0,0-2 0,0 5 0,0 0 0,0 2 0,0 3 0,0-1 0,0 4 0,0-2-5,0 3 5,0-1-6,0 0 6,0 1 0,0-3 0,2 2 0,0-3-5,1 2 5,-3-6 5,0 2-5,0 0 6,0 7-6,0-4 0,0 3 0,0-4 0,0-2 0,2 2-6,0-1 6,-1 0 0,3 1 6,-2-4-6,-1 3 0,-1-6 0,0 3 0,4 1 0,-4 1 0,3 3 0,-3-3 0,0 2 0,0 0 5,0 2-5,0-4 0,0 3 0,0-6-5,0-1 5,0 1 0,0 0 0,0 1 0,0 2 0,0 0 0,0 2 0,0 0 0,0-2-6,0 2 12,0 0-6,0 0 0,4 1 0,-4-4 0,3 13-6,-3-9 12,0 9-6,0-13 0,0 2 0,0-3 0,0 2 0,0-1 0,0 2 0,0 1 5,0-2-5,0 3 0,0 1 0,0 1 6,0 1-6,0-1 0,0 0 0,0-1 0,0 9 0,0-8 0,0 10 0,0-13 0,0 3 0,0-3 0,0 8 6,0-9-6,0 7 0,0-9 0,0 1 0,0-2 0,0 0-6,0-1 12,0 0-6,0 0 0,0-2 0,0 1-6,0-4 6,0 4 0,0-2 6,0-1-6,0-2 0,0-1 0,0 5 5,0-2-5,0 3 6,0-2-6,0 1 0,-3 3 0,3-3 0,-4 5 0,1-3 0,-1-1 0,1 1 0,-1 1 0,4-1 0,0 2 0,0-1-6,0-4 6,0 2 0,0 1-5,0-2 5,0 1-6,0-3 12,0-1-12,0 1 6,0-1 0,0-1 6,-1 0-6,-1-1 0,0 3 0,2 2 0,-3-3 0,1 2 0,0-1 0,2 1 5,0-1-5,0 3 0,0-1-5,0 2 5,0 0 0,0-1 0,0 3 0,0-2-6,0 2 6,0-2 0,0 1 6,0 0-12,-3 3 6,3-2 0,-4 12-6,4-10 6,0 7-5,0-12 5,0-3-6,0 0 6,0-3 0,0 2 6,0-1-6,0 0 0,0 2 5,0-1-5,0 3 0,0 0 0,0 1 0,-3 3 6,3 1-6,-7 3 0,7-2 0,-7 4 0,7-3-6,-3-2 6,3 5 0,-2-6 0,0 5 0,-1-7 0,3 2 0,-2-1 6,0 7-6,-3 0 0,5 3 0,-3-3 0,-1-2 0,4 3 6,-3 1-6,3-1 0,-4 2 0,4-1 0,-3-3 0,0 3 0,3-5-6,-4 3 6,4 3 0,0-3 0,0 5 0,-2-7 6,1 6-6,-5-3 0,5 6 5,-4-8-5,3 1 0,0-4 0,2 4 0,0-4 0,-3 10 0,3-6 0,-7 7 0,7-7 0,-4 1 0,1-1 0,3 3-5,-4-2 5,1 1 0,3-2 0,-3-1-6,3 1 6,0-1 0,0 1 0,0 1-6,0-1 6,0 6 0,0-6 0,0 5-5,0-10 5,0 2 0,0 1 5,0 6-5,0-1 12,0 10-12,0-10 0,0 4 0,0-10 0,0-1 0,0 1-6,0-2 6,0-1 0,0 2 0,0-2 0,0 3 6,0-3-6,0 2 0,0-4 0,0 3 0,0 0 0,0 0 0,0 2 5,0 6-5,0-3 6,0 7-6,0-7 5,0 11-5,0-7 0,0 9 0,0-10 0,0 2 0,0-5 0,0 4 0,0-2 6,0 10-6,0-9 0,0 5 0,0-8 0,0-1 6,0 1-6,0 1 0,0-3-6,0 2 6,0-4 6,0 7-6,0-7 0,0 4 5,0-3-5,0 1 0,0 1 6,0 1-1,0 1 1,0 1-6,0-2-6,0 13 1,0-12 10,0 8-10,0-13 10,0 0-5,0-3 0,0 1 0,0-1 6,0 1-6,0 1 0,0 0 0,0 0 6,0 10-6,0-5 0,0 16 0,0-15 0,0 7 0,0-10 0,0 3 11,0-1-11,0 2 0,0 0 0,0 0 0,0 2 0,0-1 0,0 3 0,0-1 0,0 1 0,0-2 0,0-2 0,0 9 0,0-9 0,0 8 0,0-9 0,3 7 0,0-5 0,4 2 0,-3-5-6,3-1 1,-4 1 5,1 2 5,1 0-5,2 5 0,0-4 0,3 4 0,-3-7 0,0 1 0,0 2 0,-2-3 0,2 4-5,0-2 5,-1 0 0,1-1-6,0 1 6,-2-2 0,2 3 0,0-2 0,0-1 0,0 1 6,-4-1-6,6 10 0,-4-5 5,4 8-5,-2-10 0,0 2-11,0-5 11,-1 3-39,3 3 39,-2-6 0,3 2 0,-3-8 0,0-2 0,-2-1 5,2 1-5,-3-2 0,-1-1 0,1-2 0,-4 0 6,3 3-6,0-2 6,-3 1-12,7-1 6,-7 1 0,9 3-6,-7 0 6,6 3 0,-4-3 0,3 4-5,0-4 5,1 8 0,1-7 0,3 5-6,-5-7 1,3 1-23,-3 0 28,2 2 0,-1-2 0,1 0-6,-2-1 0,0-4 6,-4 3-11,2 0 11,1-3 0,-1 2-5,2 1 5,-4-3-12,4 3 12,-7-2 0,7-1 0,-4 2 0,4-1 0,-2 4 0,2-2 0,4 0 0,-1 5 0,2-3 0,0 1 0,0-1-5,-1 0-1,-1-1 6,2 1-5,-2 2 5,4 0 0,-2 3 0,2-3 0,0 2 0,-2-2 0,2 4 5,3-2-5,-3 2 0,5-4 0,-6 2 0,3-2 0,1 2 0,-3 0 0,2-1-5,-3-2 5,-1-1-6,2-1 6,0 3 0,0-1-11,6 4 5,-4-2 6,6 1-5,-8-2 5,9 1-34,-8-2 12,9 3-12,-10-5 28,3 1 6,-1 0-11,6 1 6,1-1-29,3 3 34,-7-4-22,5 1 16,-2 0 0,20 3 1,-10-3 5,11 5 0,-10-6-6,-9 3 6,4-2-5,-4 2 5,0 0 0,2-2 0,-5 1 0,3-1 0,9 6 5,-4-5-5,5 6 6,-6-4-6,-2 3 0,2-2 0,15 7 0,-12-7 0,14 2-6,-20-4 6,0 0 0,-3-2-5,-1 0 5,-2-1-6,1-3 6,-1 3-6,2-3 6,8 5 0,-10-4 0,9 4 0,-9-3 0,2 1 0,3 1 0,-5-2-5,3 1 5,-1-2-6,5 1 6,-2 0-5,2-2-18,1-1 23,-1 2 0,2-2 0,-6 3 0,4-2-5,-5-1 5,1 1 0,2-2-6,-3 2 6,1-1-28,-3 1 28,2-3 0,-2 2 0,7-1-6,1 3 6,-2-3 0,1 3 0,-13-4 6,3 3-6,-2-1 0,1-2 0,1 2-6,3-2 1,0 0-23,10 3 28,-3-5 0,3 2 0,-10-2 0,-2 0 0,2 0 0,-1 0 0,1 0 0,1 0 0,-1 0-6,2 0 6,-2 0 0,14 0 0,-11 0 0,9 0 0,-10-2 0,-1 0 0,-1-3 0,4-1 0,4 0 0,6-1 0,3-3 0,2 2 0,0-3 0,-3 2 0,-2 1 0,-4-1-5,-5 0 5,-3 1 0,3-3 0,-5 2 5,3 0-5,-6 1 0,10-3 0,-7 1 0,12-2 0,-7-1 6,12-4-1,-8 0 1,4-2 0,-11 9-1,-5-4 18,-1 5 10,14-12-33,-8 11 0,8-9 0,-11 9 6,2 1-6,-2-4 0,-3 4 0,2-5 11,-3 4 17,2-4 11,6-3 0,-6 4 12,8-3-46,-10 3 1,6 3 22,-4-4-28,5 2 28,1-2-28,-1-1 28,1 2 11,-1-4 0,-2 3 1,5-5-29,-7 5 17,2-3 0,-9 6-6,1 1 6,-6 0-28,5 1 28,1-1-17,4-1-11,2-3 6,4-1 16,-4 2-10,-1 0 21,-2 2-27,-2 1 16,2 1 1,1-6-18,2 3-5,4-5 45,7-7 17,-8 5-34,8-6-6,-11 8-11,9-9 28,-9 5-33,6-5 16,-6 5-16,2 1-6,2-3 6,13-10-6,-11 6 5,9-3 1,-13 7-1,5-1 18,-5 0-23,7-4 5,-5-1 18,5 1-18,-7-3 18,0 7-18,-7-4 18,-2 8-18,1-3-5,1-9 0,0 5 0,3-6 0,-1 9 0,-4 1 0,8-8 6,-10 6-6,11-6 6,-12 9-6,3-2 5,-6 3-5,3-6 28,-4-4-28,4 4 6,-2-4-6,2 9 0,0 0 0,0 2 0,0-2 0,0 4 0,-2-1 0,0-1 5,0 1-5,-1-4 0,3 2 6,0-1 0,-4-2-6,0 0 0,-1-1 0,0 0 5,3 0-5,-1-1 0,1 0 6,0 2-6,-5 0 5,7 3 7,-7-2-12,7 1 5,-4 1 1,1-3-6,1-2 5,-2-3 1,8-15-6,-5 10 0,5-10 11,-8 13-5,2 3-6,-3-3 11,0 5-11,1-5 6,-1 3 16,3-3-22,-1-3 0,-1 0 0,4-5 0,-4 2 6,6-18 16,-4 14 12,0-10-23,-1 17-6,-2 3 1,-1-2 0,-1 2 16,4 1-22,-4-1 0,7 0 6,-4-11-6,1 9 0,2-8 0,-6 12 0,6-1 0,-1 2 0,0 1 5,0-2-5,0 0 0,-5-1 6,7-1 27,-3-13-33,-1 10 6,2-10 16,-3 13-22,1 0 6,-3-1-6,0 1 6,0-1 16,0 1-22,0-13 0,2 11 0,0-24 6,0 14-1,-2-7-5,0 5 0,0 10 0,0 1 0,0-3 0,0 1 0,0-1 0,0 3 0,0-2 0,0-15 0,0 12 0,0-15 0,0 14 0,0 2 0,0-2 0,0 1 0,0 2 0,0-3 0,0 7 0,0-17 0,0 17 0,0-10 0,0 17-5,0 1 5,0 2 0,0-9 0,0 6-6,0-8 6,0 8 0,0-3 0,0-1 0,0-14 0,0 9 0,0-7 0,0 11 0,0 1 0,0-2 0,0-1 0,0-2 0,0-14 0,0 12 0,0-7 0,0 16 0,0 2 0,0-1 6,0 3-1,0 1-5,0 1 6,0-1-6,-2 4 5,-2 0 1,-6-5-6,5 7 0,-4-6 0,9 9-6,-3-4 1,3-6 5,0 0-6,-2-2 6,0 6 0,-3 2 0,2-12 0,-2 6 0,-1-8 0,6 6 0,-3 0 0,0 0 0,3 0 0,-4 0 0,1 1 0,-1 1 0,1 2 0,-1 1 0,3-12 0,-1 8 0,-2-10-5,3 12 5,-1 1 0,0-4 0,-1 2 5,-1-12-5,1 7 0,-1-5 0,1 8 0,3 2 0,-3-2-5,-1-2 5,4 1 0,-3-1 0,3 0 0,0 0 0,-2-1 0,-3-11 0,0 6 0,-1-6 0,5 12 0,-3 3 0,4 0 0,-7 0 0,7 1 5,-7-2-5,7 2 0,-8-13 0,6 9 0,-7-7 6,8 7-6,-4-13 0,3 10 0,0-13 0,2 15 0,0 2 0,0-3-6,0 3 6,0-3 0,0-11 0,0 11 0,0-10 0,0 15 0,0 0 0,-3 0 0,-1 1 0,1-3 0,-1-1 0,4-2 0,0-1-5,0 0 5,0 3-6,0-2 12,0-8-6,-3 5-6,3-8 6,-4 12 0,4 0-6,0 2 1,0-16 5,0 14 0,0-11 0,0 14 0,0 0 0,0 2 0,0 1 5,0 4-5,0 0 0,0 0-5,0-9 5,0 8-28,0-9-6,0 9 34,0-4-22,0 0 22,0-5 0,0 3 0,0-4 0,0 5 0,0-3 0,0 6 11,0-8-11,0 8 0,0 0-6,0 5 1,0-5 5,0-3-6,0 1 6,0 0-5,0 7 10,0-1-5,0 1 6,0-7-1,0 7-5,0-6 0,0 9 0,0-5 0,0 0-5,0 1-18,0-3-5,0 1 28,0-2 0,0 1 0,0-2 0,0 4 0,0-9 0,0 7 0,0-5 0,0 5 0,0 1-5,0-4-1,0 2-16,0-2 16,0 2 6,0 0-11,0 0 11,-1 1-11,-1-9 5,-3 6-22,3-7 23,0-1-29,2 6 28,-3-4 1,1 10 5,0 3 0,-1 1-6,3 0 6,-7 2-5,7-2 5,-7 4 0,7-2-6,-3-1 0,-1 2 1,4-4 5,-5 3-6,0-3 1,2 3 5,-3-1 0,5 4-12,-1-7 12,-2 1 0,4 0 0,-6 0 0,6 8-11,-7-3-11,7 2 16,-9-7 1,7 1-1,-6-5 0,4 2 1,-6 0 5,3 1 0,-5-2-6,3 3 6,1 2 0,1-3 0,0 5 0,0-4 0,-2 3 28,1-1-28,-4 3 0,5 0 0,-4-5 0,8 9 0,-2-5 6,3 7-1,0 3-5,2-2 0,0 3 0,0-3-5,0 1 5,-3 2 0,3-2 0,-4 2-6,1-3 6,3-1-45,-7-2-11,4-4 34,-6-3 22,0 2-39,-8-12 39,5 7 0,-7-5 0,5 8 5,1 1-5,2 3 12,-1-1-12,5 2 0,-7 0 5,7 1 1,1 2 5,0-1-11,6 5 6,-3 0-6,0 0 0,3 1 5,-4-3-5,4 1 0,-3-1 0,-1 1 6,1 0-6,-2-2-34,-1-1-11,-2-2 17,-3-2 28,-2 2 6,-6-8-6,5 7-6,-7-4 12,9 5-6,-2 0 0,4 0 0,-2 1 0,2-1 0,-1 0 0,-1 2 0,2 1 0,-4 2 0,7-1 6,-2 3-6,8 0 11,-3 1-11,3-3 5,-3 2-10,-3-1 5,0 0 0,-3-3 0,-2-1-95,-5-1 55,-9-6 35,-2 3 5,-5-6 0,1 2 0,-3-1 5,-3-7-5,9 10 6,0-6 0,13 13-6,2-1 0,4 3 5,1 0 1,2 2-1,4-1-5,-4 1 12,4 2-12,-1-2 5,-1-1 1,0 1-1,0 0-5,-2-1 0,3 0 0,-3 0 12,4-1-12,-4 4 5,-2-6-5,-1 1 6,-12-5-6,3 2 0,-7 0 0,9 3 0,1 0 0,2-1 0,4 0 5,-2-1 1,5 5-6,-5-3 6,3 1-1,-3 1-5,5 0 0,-3-1 0,3 2 23,0-1-23,2-1 5,-5 4 1,-1-4-6,1 1 5,1 0-5,2-2 6,0 0-6,-3 1 0,3-1 0,-8 1 0,4-1-6,-8 2 6,4-4 12,-1 2 10,6 1 6,-2-2 0,-2 3-28,4-3 0,-6 4 0,8-3 0,-1 5 0,2-4 0,-3 4 0,3-5 0,-5 5 0,5-3 0,-7 2 0,7 0-6,-5-2 6,-2 1 0,0-1 6,-1-1-6,1 4 0,4-4 0,-6 4 0,-1-5 0,0 3 0,-2 0 0,5-2 0,0 3 0,2 0 0,2 1 0,-1 0 0,8 0 0,-2-2 0,1 0 0,-2 1 0,-1 1 0,0 0-6,-4 0 6,1 0-5,0-2 5,-6 2-6,6-4 1,-13 4 5,3-5 0,-10 3-6,-18-3 6,14 3 0,-13 1 0,26-2 0,2 2 0,9-2 0,-2 3 0,3-2 0,1 2-6,1 0 6,3 0 0,-3 0-5,4 0 5,-4 0 0,2 0 0,0 0 0,0 0 0,1 0 0,-3-3-6,-1 3 1,-1-2 5,-3 2 0,2 0-6,-4 0-33,-10 0 39,5 0 0,-11 0 0,13-2 5,2 2-5,4-2 0,1 2 0,6 0 6,-1 0 0,2 0-6,-4 0 0,0 0 0,0 0 0,-3-3 0,3 3 0,-2-2 0,2 2 0,-3 0-6,3 0 0,-5 0 6,3 0-5,1 0 5,-4 0-6,3 0 6,-3 0-5,5 0 5,4 0-6,-4 0-5,3 0 11,-3 0 0,0 0-6,4 0 6,-2 0-5,1 0-1,-2 0 0,-1 0 1,0 0-1,3 0 1,-1 0-1,0 0 0,0 0 6,-2 0-5,0 0-1,-3 0-5,-2 0-17,-2 0 22,-4 0 1,6 0-1,-1 0 1,-1 2-29,0 1 34,2 1 0,2 1-6,-4-1 1,3 1-1,-1-2 6,-1 2-5,2-3-1,-4 3 6,6-3 0,-3 0 0,5 1-6,0 1 6,4-2 0,-2-1 0,3 2-5,-3-2-1,1 2 6,-3-3-28,0 2 23,4 1 5,-2-3-84,3 4 67,-3-4 11,1 4 6,1-3-5,0 2-1,-4-2 6,3 3 0,-3-3-6,2 0-1613,3 1-1484,20 3-3579,18-1 6682,21 1 0,-21-3 0,-7-2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2.6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1155 0 24575,'-30'39'0,"-9"14"0,-16 19 0,23-32 0,-1-1 0,-2 0 0,-1-1 0,-35 29 0,-1-8 0,-3 2 0,1-5 0,-1 6 0,37-29 0,1 1 0,-1 0 0,0 1 0,-1 6 0,0 2 0,2-1 0,0 1 0,1 2 0,1 1 0,-5 8 0,3-3 0,-2 2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4.0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2521 1 24575,'-27'10'0,"-4"5"0,-23 21 0,-20 20 0,27-19 0,-2 3 0,-6 5 0,-1 3 0,0-1 0,0 1 0,3 1 0,0-1 0,1-1 0,2 0 0,-3 2 0,0 0 0,-1 1 0,-2 1 0,-6 4 0,-3 2 0,-5 2 0,-2 0 0,20-16 0,-2-1 0,0 2-201,-5 1 0,-1 1 1,-1 0 200,0 0 0,0 1 0,0-1 0,3 0 0,1-1 0,1-1 0,-21 18 0,3-2 0,9-5 0,4-1 0,9-7 0,4-1 0,5-3 0,4-2 0,-20 29 0,16-7 0,8-4 0,17-27 0,4-6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4.9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288 1 24575,'-10'24'0,"-7"8"0,-9 8 0,-7 8 0,2 0 0,-4 6 0,0 0 0,1-2 0,-1 3 0,18-28 0,3-2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0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24575,'0'22'0,"0"-5"0,0-5 0,0-8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4:24:35.3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24575,'0'17'0,"0"-1"0,0-6 0,0-4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B7CC-3CC3-8245-B84F-20A2A943A50D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A2241-5FBD-284E-AF7D-003A93DC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diagram shows, for each question, the </a:t>
            </a:r>
            <a:r>
              <a:rPr lang="en-US" b="1" dirty="0"/>
              <a:t>average percentage mark</a:t>
            </a:r>
            <a:r>
              <a:rPr lang="en-US" dirty="0"/>
              <a:t>, and the </a:t>
            </a:r>
            <a:r>
              <a:rPr lang="en-US" b="1" dirty="0"/>
              <a:t>proportion of people who answered that question </a:t>
            </a:r>
            <a:r>
              <a:rPr lang="en-US" dirty="0"/>
              <a:t>(among those who got that question)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questions were not very popular, mostly from Unit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1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others were very popular.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3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distribution has average similar to previous years’ but it’s more concentrated (the tails, at the two ends, are smaller).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lower tail is still somewhat </a:t>
            </a:r>
            <a:r>
              <a:rPr lang="en-US" b="1" i="1" dirty="0"/>
              <a:t>fat</a:t>
            </a:r>
            <a:r>
              <a:rPr lang="en-US" b="0" i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In summary: 12 people (more than a third of the class) either did not attempt or failed the first class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Slightly more interesting. This table is correlating the test marks with the number of page hits until April 3</a:t>
            </a:r>
            <a:r>
              <a:rPr lang="en-US" baseline="30000" dirty="0"/>
              <a:t>rd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STAYING ON REALLY PAYS OFF!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5EF4-131B-F747-BBCA-C5BF57041FF3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6.xml"/><Relationship Id="rId39" Type="http://schemas.openxmlformats.org/officeDocument/2006/relationships/customXml" Target="../ink/ink27.xml"/><Relationship Id="rId21" Type="http://schemas.openxmlformats.org/officeDocument/2006/relationships/customXml" Target="../ink/ink11.xml"/><Relationship Id="rId34" Type="http://schemas.openxmlformats.org/officeDocument/2006/relationships/image" Target="../media/image10.png"/><Relationship Id="rId42" Type="http://schemas.openxmlformats.org/officeDocument/2006/relationships/customXml" Target="../ink/ink29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openxmlformats.org/officeDocument/2006/relationships/customXml" Target="../ink/ink10.xml"/><Relationship Id="rId29" Type="http://schemas.openxmlformats.org/officeDocument/2006/relationships/customXml" Target="../ink/ink19.xml"/><Relationship Id="rId4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32" Type="http://schemas.openxmlformats.org/officeDocument/2006/relationships/customXml" Target="../ink/ink21.xml"/><Relationship Id="rId37" Type="http://schemas.openxmlformats.org/officeDocument/2006/relationships/customXml" Target="../ink/ink25.xml"/><Relationship Id="rId40" Type="http://schemas.openxmlformats.org/officeDocument/2006/relationships/customXml" Target="../ink/ink28.xml"/><Relationship Id="rId5" Type="http://schemas.openxmlformats.org/officeDocument/2006/relationships/image" Target="../media/image2.png"/><Relationship Id="rId15" Type="http://schemas.openxmlformats.org/officeDocument/2006/relationships/customXml" Target="../ink/ink7.xml"/><Relationship Id="rId23" Type="http://schemas.openxmlformats.org/officeDocument/2006/relationships/customXml" Target="../ink/ink13.xml"/><Relationship Id="rId28" Type="http://schemas.openxmlformats.org/officeDocument/2006/relationships/customXml" Target="../ink/ink18.xml"/><Relationship Id="rId36" Type="http://schemas.openxmlformats.org/officeDocument/2006/relationships/customXml" Target="../ink/ink24.xml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31" Type="http://schemas.openxmlformats.org/officeDocument/2006/relationships/image" Target="../media/image9.png"/><Relationship Id="rId44" Type="http://schemas.openxmlformats.org/officeDocument/2006/relationships/customXml" Target="../ink/ink30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customXml" Target="../ink/ink12.xml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customXml" Target="../ink/ink23.xml"/><Relationship Id="rId43" Type="http://schemas.openxmlformats.org/officeDocument/2006/relationships/image" Target="../media/image12.png"/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5.xml"/><Relationship Id="rId33" Type="http://schemas.openxmlformats.org/officeDocument/2006/relationships/customXml" Target="../ink/ink22.xml"/><Relationship Id="rId38" Type="http://schemas.openxmlformats.org/officeDocument/2006/relationships/customXml" Target="../ink/ink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2021-22: Class Test 1 </a:t>
            </a:r>
            <a:br>
              <a:rPr lang="en-US" dirty="0"/>
            </a:br>
            <a:r>
              <a:rPr lang="en-US" sz="3100" dirty="0"/>
              <a:t>Class-wide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Statistics</a:t>
            </a:r>
          </a:p>
          <a:p>
            <a:r>
              <a:rPr lang="en-US" dirty="0"/>
              <a:t>Mark distribution</a:t>
            </a:r>
          </a:p>
          <a:p>
            <a:r>
              <a:rPr lang="en-US" dirty="0"/>
              <a:t>Answer distribution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Comparisons with 2018-19, 2019-20, and 2020-21</a:t>
            </a:r>
          </a:p>
        </p:txBody>
      </p:sp>
    </p:spTree>
    <p:extLst>
      <p:ext uri="{BB962C8B-B14F-4D97-AF65-F5344CB8AC3E}">
        <p14:creationId xmlns:p14="http://schemas.microsoft.com/office/powerpoint/2010/main" val="4301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2E73-53CF-444E-B545-A626D750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ADEE-236D-D441-8027-4ACCA1BD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4EBD9A-2FF5-A54C-B6FB-4CD337D0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71" y="274638"/>
            <a:ext cx="9187890" cy="6338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651CA5-A8B5-2248-94C8-BC814FFAE6CD}"/>
              </a:ext>
            </a:extLst>
          </p:cNvPr>
          <p:cNvSpPr/>
          <p:nvPr/>
        </p:nvSpPr>
        <p:spPr>
          <a:xfrm>
            <a:off x="4245498" y="1954060"/>
            <a:ext cx="4548243" cy="13459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B0EEA-215D-A74B-8655-F9D2B34928C7}"/>
              </a:ext>
            </a:extLst>
          </p:cNvPr>
          <p:cNvSpPr txBox="1"/>
          <p:nvPr/>
        </p:nvSpPr>
        <p:spPr>
          <a:xfrm>
            <a:off x="0" y="3482570"/>
            <a:ext cx="6404125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With the exception of a single outlier, no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person with more than 400 clicks at the CANVAS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material got less than a B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1AB3CC-1011-394A-AEFE-4E0FA9932DDE}"/>
              </a:ext>
            </a:extLst>
          </p:cNvPr>
          <p:cNvCxnSpPr>
            <a:cxnSpLocks/>
          </p:cNvCxnSpPr>
          <p:nvPr/>
        </p:nvCxnSpPr>
        <p:spPr>
          <a:xfrm flipH="1" flipV="1">
            <a:off x="5556778" y="5061631"/>
            <a:ext cx="857696" cy="2286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9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730C-43C8-6040-A298-9D52CFFF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3184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ADF0B899-6BF3-424F-856E-3F9CF19F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3" y="0"/>
            <a:ext cx="9133902" cy="6858000"/>
          </a:xfrm>
        </p:spPr>
      </p:pic>
    </p:spTree>
    <p:extLst>
      <p:ext uri="{BB962C8B-B14F-4D97-AF65-F5344CB8AC3E}">
        <p14:creationId xmlns:p14="http://schemas.microsoft.com/office/powerpoint/2010/main" val="127902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ADF0B899-6BF3-424F-856E-3F9CF19F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3" y="0"/>
            <a:ext cx="9133902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A72F4-01E5-8144-81F5-0C6ED24B8B41}"/>
              </a:ext>
            </a:extLst>
          </p:cNvPr>
          <p:cNvSpPr/>
          <p:nvPr/>
        </p:nvSpPr>
        <p:spPr>
          <a:xfrm flipH="1">
            <a:off x="2279734" y="527246"/>
            <a:ext cx="2292265" cy="5873553"/>
          </a:xfrm>
          <a:prstGeom prst="rect">
            <a:avLst/>
          </a:prstGeom>
          <a:solidFill>
            <a:srgbClr val="C0504D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DF83F-A581-8446-8508-A0D2F0D5E5C2}"/>
              </a:ext>
            </a:extLst>
          </p:cNvPr>
          <p:cNvSpPr txBox="1"/>
          <p:nvPr/>
        </p:nvSpPr>
        <p:spPr>
          <a:xfrm>
            <a:off x="6020942" y="1891764"/>
            <a:ext cx="2665858" cy="830997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Questions with less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Than 40% attempts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ADF0B899-6BF3-424F-856E-3F9CF19F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3" y="0"/>
            <a:ext cx="9133902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A72F4-01E5-8144-81F5-0C6ED24B8B41}"/>
              </a:ext>
            </a:extLst>
          </p:cNvPr>
          <p:cNvSpPr/>
          <p:nvPr/>
        </p:nvSpPr>
        <p:spPr>
          <a:xfrm flipH="1">
            <a:off x="645089" y="725863"/>
            <a:ext cx="1672226" cy="240549"/>
          </a:xfrm>
          <a:prstGeom prst="rect">
            <a:avLst/>
          </a:prstGeom>
          <a:solidFill>
            <a:srgbClr val="C0504D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DF83F-A581-8446-8508-A0D2F0D5E5C2}"/>
              </a:ext>
            </a:extLst>
          </p:cNvPr>
          <p:cNvSpPr txBox="1"/>
          <p:nvPr/>
        </p:nvSpPr>
        <p:spPr>
          <a:xfrm>
            <a:off x="6688165" y="1680084"/>
            <a:ext cx="2098844" cy="830997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These ones got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no takers!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9BA1F-E263-8D44-9962-6840D097B5DE}"/>
              </a:ext>
            </a:extLst>
          </p:cNvPr>
          <p:cNvSpPr/>
          <p:nvPr/>
        </p:nvSpPr>
        <p:spPr>
          <a:xfrm flipH="1">
            <a:off x="789138" y="1151757"/>
            <a:ext cx="1672225" cy="264736"/>
          </a:xfrm>
          <a:prstGeom prst="rect">
            <a:avLst/>
          </a:prstGeom>
          <a:solidFill>
            <a:srgbClr val="C0504D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A4F8D9-B5EC-E548-A705-EEE1B60FA35C}"/>
              </a:ext>
            </a:extLst>
          </p:cNvPr>
          <p:cNvSpPr/>
          <p:nvPr/>
        </p:nvSpPr>
        <p:spPr>
          <a:xfrm flipH="1">
            <a:off x="645089" y="2186987"/>
            <a:ext cx="1960324" cy="240549"/>
          </a:xfrm>
          <a:prstGeom prst="rect">
            <a:avLst/>
          </a:prstGeom>
          <a:solidFill>
            <a:srgbClr val="C0504D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ADF0B899-6BF3-424F-856E-3F9CF19F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3" y="0"/>
            <a:ext cx="9133902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A72F4-01E5-8144-81F5-0C6ED24B8B41}"/>
              </a:ext>
            </a:extLst>
          </p:cNvPr>
          <p:cNvSpPr/>
          <p:nvPr/>
        </p:nvSpPr>
        <p:spPr>
          <a:xfrm flipH="1">
            <a:off x="7540667" y="2592888"/>
            <a:ext cx="1377428" cy="3569917"/>
          </a:xfrm>
          <a:prstGeom prst="rect">
            <a:avLst/>
          </a:prstGeom>
          <a:solidFill>
            <a:srgbClr val="C0504D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DF83F-A581-8446-8508-A0D2F0D5E5C2}"/>
              </a:ext>
            </a:extLst>
          </p:cNvPr>
          <p:cNvSpPr txBox="1"/>
          <p:nvPr/>
        </p:nvSpPr>
        <p:spPr>
          <a:xfrm>
            <a:off x="1711989" y="2891323"/>
            <a:ext cx="314195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Questions with more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than 80% attempts (all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from Units 1 – 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2A4C5214-4A42-F748-9C2A-DD47D764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" y="0"/>
            <a:ext cx="913390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BB4DD-BF35-154B-BF7E-2E682028B6AD}"/>
              </a:ext>
            </a:extLst>
          </p:cNvPr>
          <p:cNvSpPr txBox="1"/>
          <p:nvPr/>
        </p:nvSpPr>
        <p:spPr>
          <a:xfrm>
            <a:off x="5547265" y="5047026"/>
            <a:ext cx="3596735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Questions about  Power Laws, the planted degree model, and probabilistic social search were the most difficult.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A18832-C7FB-4A4E-99BA-4FCD3FC7C068}"/>
                  </a:ext>
                </a:extLst>
              </p14:cNvPr>
              <p14:cNvContentPartPr/>
              <p14:nvPr/>
            </p14:nvContentPartPr>
            <p14:xfrm>
              <a:off x="2272355" y="1218861"/>
              <a:ext cx="3042720" cy="1826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A18832-C7FB-4A4E-99BA-4FCD3FC7C0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4715" y="1201221"/>
                <a:ext cx="3078360" cy="18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80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04C15702-3547-C440-86C1-515D7C66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" y="0"/>
            <a:ext cx="91339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BB4DD-BF35-154B-BF7E-2E682028B6AD}"/>
              </a:ext>
            </a:extLst>
          </p:cNvPr>
          <p:cNvSpPr txBox="1"/>
          <p:nvPr/>
        </p:nvSpPr>
        <p:spPr>
          <a:xfrm>
            <a:off x="294362" y="331636"/>
            <a:ext cx="3413341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Few other questions (mostly from Units 1-3) were well-attended and led to good performances (average marks larger than 60%)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5C5185-98D1-0945-AEC4-998C393B1A3E}"/>
                  </a:ext>
                </a:extLst>
              </p14:cNvPr>
              <p14:cNvContentPartPr/>
              <p14:nvPr/>
            </p14:nvContentPartPr>
            <p14:xfrm>
              <a:off x="5949864" y="2582798"/>
              <a:ext cx="2004163" cy="4062379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5C5185-98D1-0945-AEC4-998C393B1A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8892" y="2551837"/>
                <a:ext cx="2065386" cy="41239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17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1B38-F038-6041-AED9-C9A02896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8AD916-6660-3344-8F73-532B5DD74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39120"/>
              </p:ext>
            </p:extLst>
          </p:nvPr>
        </p:nvGraphicFramePr>
        <p:xfrm>
          <a:off x="457200" y="1369731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288061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785696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380591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0103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MARK: over the whole class (over engaging students)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5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campus. </a:t>
                      </a:r>
                    </a:p>
                    <a:p>
                      <a:r>
                        <a:rPr lang="en-US" dirty="0"/>
                        <a:t>Tests: 10%, 10%</a:t>
                      </a:r>
                    </a:p>
                    <a:p>
                      <a:r>
                        <a:rPr lang="en-US" dirty="0"/>
                        <a:t>Exam: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57% (68%)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3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2019-20 (Covid)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 campus only class test 1.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Tests: 10%, 10%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Exam: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65.1% (73.4%)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0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2020-21 (Covid)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On-line.</a:t>
                      </a:r>
                    </a:p>
                    <a:p>
                      <a:r>
                        <a:rPr lang="en-US" dirty="0"/>
                        <a:t>Tests: </a:t>
                      </a:r>
                      <a:r>
                        <a:rPr lang="en-US" sz="1600" dirty="0"/>
                        <a:t>10%, 12%, 18%</a:t>
                      </a:r>
                      <a:endParaRPr lang="en-US" dirty="0"/>
                    </a:p>
                    <a:p>
                      <a:r>
                        <a:rPr lang="en-US" dirty="0"/>
                        <a:t>Exam: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55.5% (66.8%)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5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On-line tests.</a:t>
                      </a:r>
                    </a:p>
                    <a:p>
                      <a:r>
                        <a:rPr lang="en-US" sz="2000" b="1" dirty="0"/>
                        <a:t>Tests: 12%, 18%</a:t>
                      </a:r>
                    </a:p>
                    <a:p>
                      <a:r>
                        <a:rPr lang="en-US" sz="2000" b="1" dirty="0"/>
                        <a:t>Exam: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0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730C-43C8-6040-A298-9D52CFFF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49597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Distribution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CE6DA6F-C279-C445-8CE7-C27E489E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5" y="1411070"/>
            <a:ext cx="8741669" cy="5172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3BF22-3888-2740-B13E-3FBF1B605C21}"/>
              </a:ext>
            </a:extLst>
          </p:cNvPr>
          <p:cNvSpPr txBox="1"/>
          <p:nvPr/>
        </p:nvSpPr>
        <p:spPr>
          <a:xfrm>
            <a:off x="97839" y="2051391"/>
            <a:ext cx="4069704" cy="646331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27/34 took part (but one no-submission)</a:t>
            </a:r>
          </a:p>
          <a:p>
            <a:r>
              <a:rPr lang="en-US" b="1" dirty="0">
                <a:solidFill>
                  <a:srgbClr val="FF0000"/>
                </a:solidFill>
              </a:rPr>
              <a:t>Average 59.1% (Median 63%)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22AD01-8E9E-934E-A7E5-619BF8303C04}"/>
                  </a:ext>
                </a:extLst>
              </p14:cNvPr>
              <p14:cNvContentPartPr/>
              <p14:nvPr/>
            </p14:nvContentPartPr>
            <p14:xfrm>
              <a:off x="3526170" y="2457261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22AD01-8E9E-934E-A7E5-619BF8303C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530" y="24396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250488-7BE5-3144-8D51-5578AFBACF40}"/>
                  </a:ext>
                </a:extLst>
              </p14:cNvPr>
              <p14:cNvContentPartPr/>
              <p14:nvPr/>
            </p14:nvContentPartPr>
            <p14:xfrm>
              <a:off x="3545610" y="2450421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250488-7BE5-3144-8D51-5578AFBACF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970" y="24324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09A953-21F1-1248-BBA4-C20DBA05D49E}"/>
                  </a:ext>
                </a:extLst>
              </p14:cNvPr>
              <p14:cNvContentPartPr/>
              <p14:nvPr/>
            </p14:nvContentPartPr>
            <p14:xfrm>
              <a:off x="3234930" y="2450421"/>
              <a:ext cx="311040" cy="798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09A953-21F1-1248-BBA4-C20DBA05D4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290" y="2432421"/>
                <a:ext cx="34668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549C69-6236-B041-8371-283C68991DB7}"/>
                  </a:ext>
                </a:extLst>
              </p14:cNvPr>
              <p14:cNvContentPartPr/>
              <p14:nvPr/>
            </p14:nvContentPartPr>
            <p14:xfrm>
              <a:off x="2726970" y="3403341"/>
              <a:ext cx="416160" cy="444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549C69-6236-B041-8371-283C68991D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8970" y="3385341"/>
                <a:ext cx="4518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046B1C-4CBE-C345-A14C-DABD614BD338}"/>
                  </a:ext>
                </a:extLst>
              </p14:cNvPr>
              <p14:cNvContentPartPr/>
              <p14:nvPr/>
            </p14:nvContentPartPr>
            <p14:xfrm>
              <a:off x="1754610" y="3946581"/>
              <a:ext cx="907560" cy="792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046B1C-4CBE-C345-A14C-DABD614BD3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6970" y="3928941"/>
                <a:ext cx="943200" cy="82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0D7631EC-1BBF-F74E-954A-943378C0FC60}"/>
              </a:ext>
            </a:extLst>
          </p:cNvPr>
          <p:cNvGrpSpPr/>
          <p:nvPr/>
        </p:nvGrpSpPr>
        <p:grpSpPr>
          <a:xfrm>
            <a:off x="1289850" y="4832181"/>
            <a:ext cx="655200" cy="738360"/>
            <a:chOff x="1289850" y="4832181"/>
            <a:chExt cx="655200" cy="73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135034-72BB-D244-BA37-E6121024E18E}"/>
                    </a:ext>
                  </a:extLst>
                </p14:cNvPr>
                <p14:cNvContentPartPr/>
                <p14:nvPr/>
              </p14:nvContentPartPr>
              <p14:xfrm>
                <a:off x="1600890" y="4832181"/>
                <a:ext cx="103680" cy="165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135034-72BB-D244-BA37-E6121024E1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3250" y="4814541"/>
                  <a:ext cx="139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BBB392-540B-E849-A5A7-7E04BBF57EEC}"/>
                    </a:ext>
                  </a:extLst>
                </p14:cNvPr>
                <p14:cNvContentPartPr/>
                <p14:nvPr/>
              </p14:nvContentPartPr>
              <p14:xfrm>
                <a:off x="1543290" y="5113341"/>
                <a:ext cx="360" cy="20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BBB392-540B-E849-A5A7-7E04BBF57E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25290" y="5095341"/>
                  <a:ext cx="36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3AB382-BD54-5549-88CD-7855DE4B44C2}"/>
                    </a:ext>
                  </a:extLst>
                </p14:cNvPr>
                <p14:cNvContentPartPr/>
                <p14:nvPr/>
              </p14:nvContentPartPr>
              <p14:xfrm>
                <a:off x="1543290" y="517562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3AB382-BD54-5549-88CD-7855DE4B44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5290" y="51576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8B76DD-21DB-6F41-8C6E-83FC7B129C07}"/>
                    </a:ext>
                  </a:extLst>
                </p14:cNvPr>
                <p14:cNvContentPartPr/>
                <p14:nvPr/>
              </p14:nvContentPartPr>
              <p14:xfrm>
                <a:off x="1543290" y="5185341"/>
                <a:ext cx="360" cy="18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8B76DD-21DB-6F41-8C6E-83FC7B129C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25290" y="5167341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CEEAF2-7DF3-BA44-93C3-0AA550BD62E7}"/>
                    </a:ext>
                  </a:extLst>
                </p14:cNvPr>
                <p14:cNvContentPartPr/>
                <p14:nvPr/>
              </p14:nvContentPartPr>
              <p14:xfrm>
                <a:off x="1543290" y="5236461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CEEAF2-7DF3-BA44-93C3-0AA550BD62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5290" y="52188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BBC150-50B9-764C-90FE-914F662FC6E1}"/>
                    </a:ext>
                  </a:extLst>
                </p14:cNvPr>
                <p14:cNvContentPartPr/>
                <p14:nvPr/>
              </p14:nvContentPartPr>
              <p14:xfrm>
                <a:off x="1543290" y="5259141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BBC150-50B9-764C-90FE-914F662FC6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5290" y="52415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97028F-FA99-D24D-8752-ACE14BE990A5}"/>
                    </a:ext>
                  </a:extLst>
                </p14:cNvPr>
                <p14:cNvContentPartPr/>
                <p14:nvPr/>
              </p14:nvContentPartPr>
              <p14:xfrm>
                <a:off x="1543290" y="5259141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97028F-FA99-D24D-8752-ACE14BE990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5290" y="52415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CF3CDE-CB7D-134C-ACED-99206A1553F3}"/>
                    </a:ext>
                  </a:extLst>
                </p14:cNvPr>
                <p14:cNvContentPartPr/>
                <p14:nvPr/>
              </p14:nvContentPartPr>
              <p14:xfrm>
                <a:off x="1543290" y="5262381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CF3CDE-CB7D-134C-ACED-99206A1553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5290" y="52447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249D91-934F-C043-99D4-26C2E207DEE0}"/>
                    </a:ext>
                  </a:extLst>
                </p14:cNvPr>
                <p14:cNvContentPartPr/>
                <p14:nvPr/>
              </p14:nvContentPartPr>
              <p14:xfrm>
                <a:off x="1529250" y="5289381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249D91-934F-C043-99D4-26C2E207DE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610" y="52717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33788B-6A1C-0845-B175-441A419F65E2}"/>
                    </a:ext>
                  </a:extLst>
                </p14:cNvPr>
                <p14:cNvContentPartPr/>
                <p14:nvPr/>
              </p14:nvContentPartPr>
              <p14:xfrm>
                <a:off x="1529250" y="5295861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33788B-6A1C-0845-B175-441A419F65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610" y="52782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67A3FC-4623-E144-B93D-EB5B7DDC05D1}"/>
                    </a:ext>
                  </a:extLst>
                </p14:cNvPr>
                <p14:cNvContentPartPr/>
                <p14:nvPr/>
              </p14:nvContentPartPr>
              <p14:xfrm>
                <a:off x="1529250" y="5295861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67A3FC-4623-E144-B93D-EB5B7DDC05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610" y="52782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576B14-6B20-8645-8FD3-DDE5BBF3DB0F}"/>
                    </a:ext>
                  </a:extLst>
                </p14:cNvPr>
                <p14:cNvContentPartPr/>
                <p14:nvPr/>
              </p14:nvContentPartPr>
              <p14:xfrm>
                <a:off x="1475250" y="5460381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576B14-6B20-8645-8FD3-DDE5BBF3DB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7250" y="54427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F8EF1F-C3FE-3746-9A73-A19478C65075}"/>
                    </a:ext>
                  </a:extLst>
                </p14:cNvPr>
                <p14:cNvContentPartPr/>
                <p14:nvPr/>
              </p14:nvContentPartPr>
              <p14:xfrm>
                <a:off x="1475250" y="5512941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F8EF1F-C3FE-3746-9A73-A19478C650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7250" y="54953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325D95-690F-3C47-BC20-D8C673867265}"/>
                    </a:ext>
                  </a:extLst>
                </p14:cNvPr>
                <p14:cNvContentPartPr/>
                <p14:nvPr/>
              </p14:nvContentPartPr>
              <p14:xfrm>
                <a:off x="1475250" y="5512941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325D95-690F-3C47-BC20-D8C6738672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7250" y="54953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BA187E-D167-6543-A446-EEE1B0D0D85D}"/>
                    </a:ext>
                  </a:extLst>
                </p14:cNvPr>
                <p14:cNvContentPartPr/>
                <p14:nvPr/>
              </p14:nvContentPartPr>
              <p14:xfrm>
                <a:off x="1461570" y="5512941"/>
                <a:ext cx="14040" cy="9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BA187E-D167-6543-A446-EEE1B0D0D8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43570" y="5495301"/>
                  <a:ext cx="4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797597-B335-7742-A97C-BB8E2E0379EF}"/>
                    </a:ext>
                  </a:extLst>
                </p14:cNvPr>
                <p14:cNvContentPartPr/>
                <p14:nvPr/>
              </p14:nvContentPartPr>
              <p14:xfrm>
                <a:off x="1461570" y="5522301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797597-B335-7742-A97C-BB8E2E0379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3570" y="5504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674820-EA41-C348-BA8A-2BF1F4BCD976}"/>
                    </a:ext>
                  </a:extLst>
                </p14:cNvPr>
                <p14:cNvContentPartPr/>
                <p14:nvPr/>
              </p14:nvContentPartPr>
              <p14:xfrm>
                <a:off x="1289850" y="5074821"/>
                <a:ext cx="172080" cy="447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674820-EA41-C348-BA8A-2BF1F4BCD9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71850" y="5057181"/>
                  <a:ext cx="2077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B14449-A37F-7141-A74C-E50186100F29}"/>
                    </a:ext>
                  </a:extLst>
                </p14:cNvPr>
                <p14:cNvContentPartPr/>
                <p14:nvPr/>
              </p14:nvContentPartPr>
              <p14:xfrm>
                <a:off x="1415130" y="5319621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B14449-A37F-7141-A74C-E50186100F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7490" y="53016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4D4B181-A610-D64F-A9A1-FE159554F780}"/>
                    </a:ext>
                  </a:extLst>
                </p14:cNvPr>
                <p14:cNvContentPartPr/>
                <p14:nvPr/>
              </p14:nvContentPartPr>
              <p14:xfrm>
                <a:off x="1415130" y="5319621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4D4B181-A610-D64F-A9A1-FE159554F7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7490" y="53016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DC0CDC-76ED-184C-8789-287D82128524}"/>
                    </a:ext>
                  </a:extLst>
                </p14:cNvPr>
                <p14:cNvContentPartPr/>
                <p14:nvPr/>
              </p14:nvContentPartPr>
              <p14:xfrm>
                <a:off x="1415130" y="5319621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DC0CDC-76ED-184C-8789-287D821285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7490" y="53016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0A7F6C-8A72-9E46-ACEC-5C90D241CE3C}"/>
                    </a:ext>
                  </a:extLst>
                </p14:cNvPr>
                <p14:cNvContentPartPr/>
                <p14:nvPr/>
              </p14:nvContentPartPr>
              <p14:xfrm>
                <a:off x="1415130" y="5319621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0A7F6C-8A72-9E46-ACEC-5C90D241CE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7490" y="53016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932196-C040-7146-8A15-8386F576AC74}"/>
                    </a:ext>
                  </a:extLst>
                </p14:cNvPr>
                <p14:cNvContentPartPr/>
                <p14:nvPr/>
              </p14:nvContentPartPr>
              <p14:xfrm>
                <a:off x="1415130" y="5319621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932196-C040-7146-8A15-8386F576AC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7490" y="53016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CADF5F-85CA-BF49-92BC-24BB04A36512}"/>
                    </a:ext>
                  </a:extLst>
                </p14:cNvPr>
                <p14:cNvContentPartPr/>
                <p14:nvPr/>
              </p14:nvContentPartPr>
              <p14:xfrm>
                <a:off x="1415130" y="5319621"/>
                <a:ext cx="360" cy="42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CADF5F-85CA-BF49-92BC-24BB04A365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97490" y="5301621"/>
                  <a:ext cx="36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E0E574-6DF9-D440-932C-C9914E52B8E1}"/>
                    </a:ext>
                  </a:extLst>
                </p14:cNvPr>
                <p14:cNvContentPartPr/>
                <p14:nvPr/>
              </p14:nvContentPartPr>
              <p14:xfrm>
                <a:off x="1415130" y="5106501"/>
                <a:ext cx="529920" cy="464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E0E574-6DF9-D440-932C-C9914E52B8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97490" y="5088861"/>
                  <a:ext cx="5655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B241D6-14DA-4944-9DC1-318DE0DFF7B1}"/>
                    </a:ext>
                  </a:extLst>
                </p14:cNvPr>
                <p14:cNvContentPartPr/>
                <p14:nvPr/>
              </p14:nvContentPartPr>
              <p14:xfrm>
                <a:off x="1944690" y="5106501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B241D6-14DA-4944-9DC1-318DE0DFF7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7050" y="50888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910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5DDB9F-1A7B-154A-B0CA-F163D141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0581" y="1629224"/>
            <a:ext cx="8382838" cy="4965042"/>
          </a:xfrm>
          <a:prstGeom prst="rect">
            <a:avLst/>
          </a:prstGeom>
        </p:spPr>
      </p:pic>
      <p:pic>
        <p:nvPicPr>
          <p:cNvPr id="7" name="Picture 6" descr="A picture containing text, sitting, table, white&#10;&#10;Description automatically generated">
            <a:extLst>
              <a:ext uri="{FF2B5EF4-FFF2-40B4-BE49-F238E27FC236}">
                <a16:creationId xmlns:a16="http://schemas.microsoft.com/office/drawing/2014/main" id="{10BEC160-F0FF-304D-B97E-35B3F7A5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986" y="1227810"/>
            <a:ext cx="2490875" cy="1480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 Distribution</a:t>
            </a:r>
            <a:br>
              <a:rPr lang="en-US" dirty="0"/>
            </a:br>
            <a:r>
              <a:rPr lang="en-US" sz="3100" dirty="0"/>
              <a:t>Comparing with the past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952"/>
            <a:ext cx="2284716" cy="1324034"/>
          </a:xfr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4D559449-EE6A-784F-A11A-2031642BBD89}"/>
              </a:ext>
            </a:extLst>
          </p:cNvPr>
          <p:cNvSpPr txBox="1"/>
          <p:nvPr/>
        </p:nvSpPr>
        <p:spPr>
          <a:xfrm>
            <a:off x="253783" y="3020300"/>
            <a:ext cx="1777152" cy="60016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(2019)</a:t>
            </a:r>
          </a:p>
          <a:p>
            <a:r>
              <a:rPr lang="en-US" b="1" dirty="0">
                <a:solidFill>
                  <a:srgbClr val="FF0000"/>
                </a:solidFill>
              </a:rPr>
              <a:t>64/77 took part</a:t>
            </a:r>
          </a:p>
          <a:p>
            <a:r>
              <a:rPr lang="en-US" b="1" dirty="0">
                <a:solidFill>
                  <a:srgbClr val="FF0000"/>
                </a:solidFill>
              </a:rPr>
              <a:t>Average 59% (Median 61%)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E98087B-A611-2441-8699-10A98C627A61}"/>
              </a:ext>
            </a:extLst>
          </p:cNvPr>
          <p:cNvSpPr txBox="1"/>
          <p:nvPr/>
        </p:nvSpPr>
        <p:spPr>
          <a:xfrm>
            <a:off x="2794848" y="2835993"/>
            <a:ext cx="1777152" cy="60016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(2020)</a:t>
            </a:r>
          </a:p>
          <a:p>
            <a:r>
              <a:rPr lang="en-US" b="1" dirty="0">
                <a:solidFill>
                  <a:srgbClr val="FF0000"/>
                </a:solidFill>
              </a:rPr>
              <a:t>44/45 took part</a:t>
            </a:r>
          </a:p>
          <a:p>
            <a:r>
              <a:rPr lang="en-US" b="1" dirty="0">
                <a:solidFill>
                  <a:srgbClr val="FF0000"/>
                </a:solidFill>
              </a:rPr>
              <a:t>Average 55% (Median 59%)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2186F-BD00-2746-BA38-50D094AE542A}"/>
              </a:ext>
            </a:extLst>
          </p:cNvPr>
          <p:cNvSpPr txBox="1"/>
          <p:nvPr/>
        </p:nvSpPr>
        <p:spPr>
          <a:xfrm>
            <a:off x="4098462" y="4988748"/>
            <a:ext cx="4963988" cy="923330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(2021)</a:t>
            </a:r>
          </a:p>
          <a:p>
            <a:r>
              <a:rPr lang="en-US" b="1" dirty="0">
                <a:solidFill>
                  <a:srgbClr val="FF0000"/>
                </a:solidFill>
              </a:rPr>
              <a:t>45/50 took part (but few did not submit anything)</a:t>
            </a:r>
          </a:p>
          <a:p>
            <a:r>
              <a:rPr lang="en-US" b="1" dirty="0">
                <a:solidFill>
                  <a:srgbClr val="FF0000"/>
                </a:solidFill>
              </a:rPr>
              <a:t>Average 59.6% (Median 67%)</a:t>
            </a:r>
          </a:p>
        </p:txBody>
      </p:sp>
    </p:spTree>
    <p:extLst>
      <p:ext uri="{BB962C8B-B14F-4D97-AF65-F5344CB8AC3E}">
        <p14:creationId xmlns:p14="http://schemas.microsoft.com/office/powerpoint/2010/main" val="280482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4413AA1-A00D-5543-B1FC-082EED962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5" y="1411070"/>
            <a:ext cx="8741669" cy="5172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 Distribution</a:t>
            </a:r>
            <a:br>
              <a:rPr lang="en-US" dirty="0"/>
            </a:br>
            <a:r>
              <a:rPr lang="en-US" sz="3100" dirty="0"/>
              <a:t>Issues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09890C-5E24-B146-9AEE-D6FC1B5C6DFF}"/>
              </a:ext>
            </a:extLst>
          </p:cNvPr>
          <p:cNvSpPr/>
          <p:nvPr/>
        </p:nvSpPr>
        <p:spPr>
          <a:xfrm rot="5717805">
            <a:off x="2490028" y="3070201"/>
            <a:ext cx="1674548" cy="520873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400000" scaled="0"/>
            <a:tileRect/>
          </a:gra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3619A-9F59-2946-B589-AFDB1AAF59A7}"/>
              </a:ext>
            </a:extLst>
          </p:cNvPr>
          <p:cNvSpPr txBox="1"/>
          <p:nvPr/>
        </p:nvSpPr>
        <p:spPr>
          <a:xfrm>
            <a:off x="951978" y="4077229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8/27</a:t>
            </a:r>
          </a:p>
        </p:txBody>
      </p:sp>
    </p:spTree>
    <p:extLst>
      <p:ext uri="{BB962C8B-B14F-4D97-AF65-F5344CB8AC3E}">
        <p14:creationId xmlns:p14="http://schemas.microsoft.com/office/powerpoint/2010/main" val="26933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4413AA1-A00D-5543-B1FC-082EED962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5" y="1411070"/>
            <a:ext cx="8741669" cy="5172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 Distribution</a:t>
            </a:r>
            <a:br>
              <a:rPr lang="en-US" dirty="0"/>
            </a:br>
            <a:r>
              <a:rPr lang="en-US" sz="3100" dirty="0"/>
              <a:t>Issues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85DBA-108F-034F-9BF1-A30968FB48F9}"/>
              </a:ext>
            </a:extLst>
          </p:cNvPr>
          <p:cNvSpPr txBox="1"/>
          <p:nvPr/>
        </p:nvSpPr>
        <p:spPr>
          <a:xfrm>
            <a:off x="1446756" y="2882877"/>
            <a:ext cx="2411238" cy="646331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7/34 (20% of the class) </a:t>
            </a:r>
          </a:p>
          <a:p>
            <a:r>
              <a:rPr lang="en-US" b="1" dirty="0">
                <a:solidFill>
                  <a:srgbClr val="FF0000"/>
                </a:solidFill>
              </a:rPr>
              <a:t>Did not turn up!</a:t>
            </a:r>
          </a:p>
        </p:txBody>
      </p:sp>
    </p:spTree>
    <p:extLst>
      <p:ext uri="{BB962C8B-B14F-4D97-AF65-F5344CB8AC3E}">
        <p14:creationId xmlns:p14="http://schemas.microsoft.com/office/powerpoint/2010/main" val="26732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2E73-53CF-444E-B545-A626D750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3B071C-DB14-E94A-89C4-ED9C5740C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945" y="274638"/>
            <a:ext cx="9187890" cy="6338170"/>
          </a:xfrm>
        </p:spPr>
      </p:pic>
    </p:spTree>
    <p:extLst>
      <p:ext uri="{BB962C8B-B14F-4D97-AF65-F5344CB8AC3E}">
        <p14:creationId xmlns:p14="http://schemas.microsoft.com/office/powerpoint/2010/main" val="40817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39FFF9-D2F1-7A43-897C-2163F2C5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45" y="274638"/>
            <a:ext cx="9187890" cy="6338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651CA5-A8B5-2248-94C8-BC814FFAE6CD}"/>
              </a:ext>
            </a:extLst>
          </p:cNvPr>
          <p:cNvSpPr/>
          <p:nvPr/>
        </p:nvSpPr>
        <p:spPr>
          <a:xfrm>
            <a:off x="457201" y="3869659"/>
            <a:ext cx="2260948" cy="243906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7D5C1-74B2-1947-9C98-65D268772C69}"/>
              </a:ext>
            </a:extLst>
          </p:cNvPr>
          <p:cNvSpPr txBox="1"/>
          <p:nvPr/>
        </p:nvSpPr>
        <p:spPr>
          <a:xfrm>
            <a:off x="5079293" y="3682821"/>
            <a:ext cx="3847079" cy="1015663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“ALMOST ALL”</a:t>
            </a:r>
            <a:r>
              <a:rPr lang="en-US" b="1" dirty="0">
                <a:solidFill>
                  <a:srgbClr val="FF0000"/>
                </a:solidFill>
              </a:rPr>
              <a:t> failing marks are </a:t>
            </a:r>
          </a:p>
          <a:p>
            <a:r>
              <a:rPr lang="en-US" b="1" dirty="0">
                <a:solidFill>
                  <a:srgbClr val="FF0000"/>
                </a:solidFill>
              </a:rPr>
              <a:t>from people who did not really looked</a:t>
            </a:r>
          </a:p>
          <a:p>
            <a:r>
              <a:rPr lang="en-US" b="1" dirty="0">
                <a:solidFill>
                  <a:srgbClr val="FF0000"/>
                </a:solidFill>
              </a:rPr>
              <a:t>much at the material on CANVAS</a:t>
            </a:r>
          </a:p>
        </p:txBody>
      </p:sp>
    </p:spTree>
    <p:extLst>
      <p:ext uri="{BB962C8B-B14F-4D97-AF65-F5344CB8AC3E}">
        <p14:creationId xmlns:p14="http://schemas.microsoft.com/office/powerpoint/2010/main" val="331902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490</Words>
  <Application>Microsoft Macintosh PowerPoint</Application>
  <PresentationFormat>On-screen Show (4:3)</PresentationFormat>
  <Paragraphs>98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2021-22: Class Test 1  Class-wide Feedback</vt:lpstr>
      <vt:lpstr>Module Data</vt:lpstr>
      <vt:lpstr>Marks</vt:lpstr>
      <vt:lpstr>Mark Distribution</vt:lpstr>
      <vt:lpstr>Mark Distribution Comparing with the past</vt:lpstr>
      <vt:lpstr>Mark Distribution Issues</vt:lpstr>
      <vt:lpstr>Mark Distribution Issues</vt:lpstr>
      <vt:lpstr>PowerPoint Presentation</vt:lpstr>
      <vt:lpstr>PowerPoint Presentation</vt:lpstr>
      <vt:lpstr>PowerPoint Presentation</vt:lpstr>
      <vt:lpstr>Questions</vt:lpstr>
      <vt:lpstr>Questions</vt:lpstr>
      <vt:lpstr>Questions</vt:lpstr>
      <vt:lpstr>Questions</vt:lpstr>
      <vt:lpstr>Questions</vt:lpstr>
      <vt:lpstr>Questions</vt:lpstr>
      <vt:lpstr>Questions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Structure in the Web</dc:title>
  <dc:creator>Michele Zito</dc:creator>
  <cp:lastModifiedBy>Zito, Michele</cp:lastModifiedBy>
  <cp:revision>172</cp:revision>
  <cp:lastPrinted>2019-03-28T09:07:13Z</cp:lastPrinted>
  <dcterms:created xsi:type="dcterms:W3CDTF">2014-03-25T10:07:56Z</dcterms:created>
  <dcterms:modified xsi:type="dcterms:W3CDTF">2022-04-04T14:31:33Z</dcterms:modified>
</cp:coreProperties>
</file>